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Masters/slideMaster19.xml" ContentType="application/vnd.openxmlformats-officedocument.presentationml.slideMaster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18.xml" ContentType="application/vnd.openxmlformats-officedocument.theme+xml"/>
  <Override PartName="/ppt/slideLayouts/slideLayout24.xml" ContentType="application/vnd.openxmlformats-officedocument.presentationml.slideLayout+xml"/>
  <Override PartName="/ppt/theme/theme29.xml" ContentType="application/vnd.openxmlformats-officedocument.theme+xml"/>
  <Override PartName="/ppt/notesSlides/notesSlide16.xml" ContentType="application/vnd.openxmlformats-officedocument.presentationml.notesSlide+xml"/>
  <Override PartName="/ppt/slideMasters/slideMaster33.xml" ContentType="application/vnd.openxmlformats-officedocument.presentationml.slideMaster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22.xml" ContentType="application/vnd.openxmlformats-officedocument.presentationml.slideMaster+xml"/>
  <Override PartName="/ppt/notesSlides/notesSlide30.xml" ContentType="application/vnd.openxmlformats-officedocument.presentationml.notesSlide+xml"/>
  <Override PartName="/ppt/theme/theme21.xml" ContentType="application/vnd.openxmlformats-officedocument.theme+xml"/>
  <Override PartName="/ppt/theme/theme32.xml" ContentType="application/vnd.openxmlformats-officedocument.them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notesSlides/notesSlide57.xml" ContentType="application/vnd.openxmlformats-officedocument.presentationml.notesSlide+xml"/>
  <Override PartName="/ppt/slideMasters/slideMaster2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heme/theme37.xml" ContentType="application/vnd.openxmlformats-officedocument.them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heme/theme26.xml" ContentType="application/vnd.openxmlformats-officedocument.theme+xml"/>
  <Override PartName="/ppt/notesSlides/notesSlide13.xml" ContentType="application/vnd.openxmlformats-officedocument.presentationml.notesSlide+xml"/>
  <Override PartName="/ppt/notesSlides/notesSlide60.xml" ContentType="application/vnd.openxmlformats-officedocument.presentationml.notesSlide+xml"/>
  <Override PartName="/ppt/slideMasters/slideMaster3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theme/theme40.xml" ContentType="application/vnd.openxmlformats-officedocument.them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tags/tag2.xml" ContentType="application/vnd.openxmlformats-officedocument.presentationml.tags+xml"/>
  <Override PartName="/ppt/slideMasters/slideMaster17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8.xml" ContentType="application/vnd.openxmlformats-officedocument.them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Masters/slideMaster24.xml" ContentType="application/vnd.openxmlformats-officedocument.presentationml.slideMaster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6.xml" ContentType="application/vnd.openxmlformats-officedocument.theme+xml"/>
  <Override PartName="/ppt/theme/theme27.xml" ContentType="application/vnd.openxmlformats-officedocument.theme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slideMasters/slideMaster13.xml" ContentType="application/vnd.openxmlformats-officedocument.presentationml.slideMaster+xml"/>
  <Override PartName="/ppt/slideMasters/slideMaster31.xml" ContentType="application/vnd.openxmlformats-officedocument.presentationml.slideMaster+xml"/>
  <Override PartName="/ppt/theme/theme23.xml" ContentType="application/vnd.openxmlformats-officedocument.theme+xml"/>
  <Override PartName="/ppt/theme/theme34.xml" ContentType="application/vnd.openxmlformats-officedocument.them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79.xml" ContentType="application/vnd.openxmlformats-officedocument.presentationml.slide+xml"/>
  <Override PartName="/ppt/theme/theme8.xml" ContentType="application/vnd.openxmlformats-officedocument.theme+xml"/>
  <Override PartName="/ppt/theme/theme12.xml" ContentType="application/vnd.openxmlformats-officedocument.theme+xml"/>
  <Override PartName="/ppt/theme/theme41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theme/theme30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Masters/slideMaster29.xml" ContentType="application/vnd.openxmlformats-officedocument.presentationml.slideMaster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9.xml" ContentType="application/vnd.openxmlformats-officedocument.theme+xml"/>
  <Default Extension="jpeg" ContentType="image/jpeg"/>
  <Override PartName="/ppt/tags/tag3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Masters/slideMaster2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8.xml" ContentType="application/vnd.openxmlformats-officedocument.theme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Masters/slideMaster14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30.xml" ContentType="application/vnd.openxmlformats-officedocument.presentationml.slideLayout+xml"/>
  <Override PartName="/ppt/theme/theme35.xml" ContentType="application/vnd.openxmlformats-officedocument.them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slideMasters/slideMaster21.xml" ContentType="application/vnd.openxmlformats-officedocument.presentationml.slideMaster+xml"/>
  <Override PartName="/ppt/theme/theme24.xml" ContentType="application/vnd.openxmlformats-officedocument.theme+xml"/>
  <Override PartName="/ppt/theme/theme42.xml" ContentType="application/vnd.openxmlformats-officedocument.them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98.xml" ContentType="application/vnd.openxmlformats-officedocument.presentationml.slide+xml"/>
  <Override PartName="/ppt/theme/theme9.xml" ContentType="application/vnd.openxmlformats-officedocument.theme+xml"/>
  <Override PartName="/ppt/theme/theme13.xml" ContentType="application/vnd.openxmlformats-officedocument.theme+xml"/>
  <Override PartName="/ppt/theme/theme31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theme/theme20.xml" ContentType="application/vnd.openxmlformats-officedocument.them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4.xml" ContentType="application/vnd.openxmlformats-officedocument.presentationml.tags+xml"/>
  <Override PartName="/ppt/slideMasters/slideMaster37.xml" ContentType="application/vnd.openxmlformats-officedocument.presentationml.slideMaster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Masters/slideMaster26.xml" ContentType="application/vnd.openxmlformats-officedocument.presentationml.slideMaster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6.xml" ContentType="application/vnd.openxmlformats-officedocument.theme+xml"/>
  <Override PartName="/ppt/notesSlides/notesSlide23.xml" ContentType="application/vnd.openxmlformats-officedocument.presentationml.notesSlide+xml"/>
  <Override PartName="/ppt/slideMasters/slideMaster40.xml" ContentType="application/vnd.openxmlformats-officedocument.presentationml.slideMaster+xml"/>
  <Override PartName="/ppt/theme/theme14.xml" ContentType="application/vnd.openxmlformats-officedocument.theme+xml"/>
  <Override PartName="/ppt/theme/theme25.xml" ContentType="application/vnd.openxmlformats-officedocument.theme+xml"/>
  <Override PartName="/ppt/notesSlides/notesSlide12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Masters/slideMaster34.xml" ContentType="application/vnd.openxmlformats-officedocument.presentationml.slideMaster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theme/theme19.xml" ContentType="application/vnd.openxmlformats-officedocument.theme+xml"/>
  <Override PartName="/ppt/tags/tag1.xml" ContentType="application/vnd.openxmlformats-officedocument.presentationml.tags+xml"/>
  <Override PartName="/ppt/notesSlides/notesSlide53.xml" ContentType="application/vnd.openxmlformats-officedocument.presentationml.notesSlide+xml"/>
  <Override PartName="/ppt/slideMasters/slideMaster23.xml" ContentType="application/vnd.openxmlformats-officedocument.presentationml.slideMaster+xml"/>
  <Override PartName="/ppt/slides/slide40.xml" ContentType="application/vnd.openxmlformats-officedocument.presentationml.slide+xml"/>
  <Override PartName="/ppt/notesSlides/notesSlide42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theme/theme33.xml" ContentType="application/vnd.openxmlformats-officedocument.theme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gif" ContentType="image/gif"/>
  <Override PartName="/ppt/slides/slide89.xml" ContentType="application/vnd.openxmlformats-officedocument.presentationml.slide+xml"/>
  <Override PartName="/ppt/theme/theme22.xml" ContentType="application/vnd.openxmlformats-officedocument.theme+xml"/>
  <Override PartName="/ppt/slides/slide78.xml" ContentType="application/vnd.openxmlformats-officedocument.presentationml.slide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theme/theme3.xml" ContentType="application/vnd.openxmlformats-officedocument.them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Masters/slideMaster28.xml" ContentType="application/vnd.openxmlformats-officedocument.presentationml.slideMaster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94" r:id="rId1"/>
    <p:sldMasterId id="2147483696" r:id="rId2"/>
    <p:sldMasterId id="2147483708" r:id="rId3"/>
    <p:sldMasterId id="2147483818" r:id="rId4"/>
    <p:sldMasterId id="2147483844" r:id="rId5"/>
    <p:sldMasterId id="2147483846" r:id="rId6"/>
    <p:sldMasterId id="2147483868" r:id="rId7"/>
    <p:sldMasterId id="2147483878" r:id="rId8"/>
    <p:sldMasterId id="2147483880" r:id="rId9"/>
    <p:sldMasterId id="2147483882" r:id="rId10"/>
    <p:sldMasterId id="2147483884" r:id="rId11"/>
    <p:sldMasterId id="2147483886" r:id="rId12"/>
    <p:sldMasterId id="2147483888" r:id="rId13"/>
    <p:sldMasterId id="2147483890" r:id="rId14"/>
    <p:sldMasterId id="2147483892" r:id="rId15"/>
    <p:sldMasterId id="2147483894" r:id="rId16"/>
    <p:sldMasterId id="2147483896" r:id="rId17"/>
    <p:sldMasterId id="2147483898" r:id="rId18"/>
    <p:sldMasterId id="2147483900" r:id="rId19"/>
    <p:sldMasterId id="2147483902" r:id="rId20"/>
    <p:sldMasterId id="2147483904" r:id="rId21"/>
    <p:sldMasterId id="2147483906" r:id="rId22"/>
    <p:sldMasterId id="2147483908" r:id="rId23"/>
    <p:sldMasterId id="2147483910" r:id="rId24"/>
    <p:sldMasterId id="2147483912" r:id="rId25"/>
    <p:sldMasterId id="2147483914" r:id="rId26"/>
    <p:sldMasterId id="2147483916" r:id="rId27"/>
    <p:sldMasterId id="2147483918" r:id="rId28"/>
    <p:sldMasterId id="2147483920" r:id="rId29"/>
    <p:sldMasterId id="2147483922" r:id="rId30"/>
    <p:sldMasterId id="2147483924" r:id="rId31"/>
    <p:sldMasterId id="2147483926" r:id="rId32"/>
    <p:sldMasterId id="2147483928" r:id="rId33"/>
    <p:sldMasterId id="2147483930" r:id="rId34"/>
    <p:sldMasterId id="2147483932" r:id="rId35"/>
    <p:sldMasterId id="2147483934" r:id="rId36"/>
    <p:sldMasterId id="2147483936" r:id="rId37"/>
    <p:sldMasterId id="2147483938" r:id="rId38"/>
    <p:sldMasterId id="2147483942" r:id="rId39"/>
    <p:sldMasterId id="2147483944" r:id="rId40"/>
    <p:sldMasterId id="2147483946" r:id="rId41"/>
  </p:sldMasterIdLst>
  <p:notesMasterIdLst>
    <p:notesMasterId r:id="rId140"/>
  </p:notesMasterIdLst>
  <p:sldIdLst>
    <p:sldId id="989" r:id="rId42"/>
    <p:sldId id="990" r:id="rId43"/>
    <p:sldId id="991" r:id="rId44"/>
    <p:sldId id="789" r:id="rId45"/>
    <p:sldId id="1070" r:id="rId46"/>
    <p:sldId id="1062" r:id="rId47"/>
    <p:sldId id="1063" r:id="rId48"/>
    <p:sldId id="1071" r:id="rId49"/>
    <p:sldId id="798" r:id="rId50"/>
    <p:sldId id="800" r:id="rId51"/>
    <p:sldId id="801" r:id="rId52"/>
    <p:sldId id="802" r:id="rId53"/>
    <p:sldId id="803" r:id="rId54"/>
    <p:sldId id="804" r:id="rId55"/>
    <p:sldId id="909" r:id="rId56"/>
    <p:sldId id="950" r:id="rId57"/>
    <p:sldId id="1055" r:id="rId58"/>
    <p:sldId id="955" r:id="rId59"/>
    <p:sldId id="952" r:id="rId60"/>
    <p:sldId id="943" r:id="rId61"/>
    <p:sldId id="912" r:id="rId62"/>
    <p:sldId id="913" r:id="rId63"/>
    <p:sldId id="914" r:id="rId64"/>
    <p:sldId id="953" r:id="rId65"/>
    <p:sldId id="916" r:id="rId66"/>
    <p:sldId id="917" r:id="rId67"/>
    <p:sldId id="918" r:id="rId68"/>
    <p:sldId id="919" r:id="rId69"/>
    <p:sldId id="920" r:id="rId70"/>
    <p:sldId id="921" r:id="rId71"/>
    <p:sldId id="922" r:id="rId72"/>
    <p:sldId id="923" r:id="rId73"/>
    <p:sldId id="924" r:id="rId74"/>
    <p:sldId id="925" r:id="rId75"/>
    <p:sldId id="926" r:id="rId76"/>
    <p:sldId id="927" r:id="rId77"/>
    <p:sldId id="928" r:id="rId78"/>
    <p:sldId id="929" r:id="rId79"/>
    <p:sldId id="930" r:id="rId80"/>
    <p:sldId id="931" r:id="rId81"/>
    <p:sldId id="932" r:id="rId82"/>
    <p:sldId id="933" r:id="rId83"/>
    <p:sldId id="954" r:id="rId84"/>
    <p:sldId id="935" r:id="rId85"/>
    <p:sldId id="936" r:id="rId86"/>
    <p:sldId id="937" r:id="rId87"/>
    <p:sldId id="938" r:id="rId88"/>
    <p:sldId id="1068" r:id="rId89"/>
    <p:sldId id="939" r:id="rId90"/>
    <p:sldId id="941" r:id="rId91"/>
    <p:sldId id="961" r:id="rId92"/>
    <p:sldId id="1044" r:id="rId93"/>
    <p:sldId id="1012" r:id="rId94"/>
    <p:sldId id="1030" r:id="rId95"/>
    <p:sldId id="1038" r:id="rId96"/>
    <p:sldId id="1013" r:id="rId97"/>
    <p:sldId id="1043" r:id="rId98"/>
    <p:sldId id="1014" r:id="rId99"/>
    <p:sldId id="1016" r:id="rId100"/>
    <p:sldId id="1033" r:id="rId101"/>
    <p:sldId id="1058" r:id="rId102"/>
    <p:sldId id="1060" r:id="rId103"/>
    <p:sldId id="1015" r:id="rId104"/>
    <p:sldId id="1047" r:id="rId105"/>
    <p:sldId id="1018" r:id="rId106"/>
    <p:sldId id="1019" r:id="rId107"/>
    <p:sldId id="1020" r:id="rId108"/>
    <p:sldId id="1021" r:id="rId109"/>
    <p:sldId id="1022" r:id="rId110"/>
    <p:sldId id="1023" r:id="rId111"/>
    <p:sldId id="1053" r:id="rId112"/>
    <p:sldId id="1052" r:id="rId113"/>
    <p:sldId id="1051" r:id="rId114"/>
    <p:sldId id="1049" r:id="rId115"/>
    <p:sldId id="1061" r:id="rId116"/>
    <p:sldId id="1034" r:id="rId117"/>
    <p:sldId id="1057" r:id="rId118"/>
    <p:sldId id="1056" r:id="rId119"/>
    <p:sldId id="1035" r:id="rId120"/>
    <p:sldId id="1036" r:id="rId121"/>
    <p:sldId id="1037" r:id="rId122"/>
    <p:sldId id="1069" r:id="rId123"/>
    <p:sldId id="967" r:id="rId124"/>
    <p:sldId id="968" r:id="rId125"/>
    <p:sldId id="969" r:id="rId126"/>
    <p:sldId id="889" r:id="rId127"/>
    <p:sldId id="890" r:id="rId128"/>
    <p:sldId id="891" r:id="rId129"/>
    <p:sldId id="892" r:id="rId130"/>
    <p:sldId id="893" r:id="rId131"/>
    <p:sldId id="894" r:id="rId132"/>
    <p:sldId id="895" r:id="rId133"/>
    <p:sldId id="896" r:id="rId134"/>
    <p:sldId id="897" r:id="rId135"/>
    <p:sldId id="898" r:id="rId136"/>
    <p:sldId id="899" r:id="rId137"/>
    <p:sldId id="900" r:id="rId138"/>
    <p:sldId id="1027" r:id="rId139"/>
  </p:sldIdLst>
  <p:sldSz cx="14630400" cy="8229600"/>
  <p:notesSz cx="6858000" cy="9144000"/>
  <p:defaultTextStyle>
    <a:defPPr>
      <a:defRPr lang="en-US"/>
    </a:defPPr>
    <a:lvl1pPr marL="0" algn="l" defTabSz="124572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22905" algn="l" defTabSz="124572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245726" algn="l" defTabSz="124572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868635" algn="l" defTabSz="124572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491484" algn="l" defTabSz="124572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114341" algn="l" defTabSz="124572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737235" algn="l" defTabSz="124572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360035" algn="l" defTabSz="124572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4982979" algn="l" defTabSz="124572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3399"/>
    <a:srgbClr val="D5FFFF"/>
    <a:srgbClr val="835A3D"/>
    <a:srgbClr val="0000FF"/>
    <a:srgbClr val="FF0000"/>
    <a:srgbClr val="CC00CC"/>
    <a:srgbClr val="EBF01C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39" autoAdjust="0"/>
    <p:restoredTop sz="96230" autoAdjust="0"/>
  </p:normalViewPr>
  <p:slideViewPr>
    <p:cSldViewPr showGuides="1">
      <p:cViewPr varScale="1">
        <p:scale>
          <a:sx n="94" d="100"/>
          <a:sy n="94" d="100"/>
        </p:scale>
        <p:origin x="-108" y="-540"/>
      </p:cViewPr>
      <p:guideLst>
        <p:guide orient="horz" pos="4939"/>
        <p:guide orient="horz" pos="3"/>
        <p:guide orient="horz" pos="5181"/>
        <p:guide pos="9205"/>
        <p:guide pos="1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117" Type="http://schemas.openxmlformats.org/officeDocument/2006/relationships/slide" Target="slides/slide76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.xml"/><Relationship Id="rId47" Type="http://schemas.openxmlformats.org/officeDocument/2006/relationships/slide" Target="slides/slide6.xml"/><Relationship Id="rId63" Type="http://schemas.openxmlformats.org/officeDocument/2006/relationships/slide" Target="slides/slide22.xml"/><Relationship Id="rId68" Type="http://schemas.openxmlformats.org/officeDocument/2006/relationships/slide" Target="slides/slide27.xml"/><Relationship Id="rId84" Type="http://schemas.openxmlformats.org/officeDocument/2006/relationships/slide" Target="slides/slide43.xml"/><Relationship Id="rId89" Type="http://schemas.openxmlformats.org/officeDocument/2006/relationships/slide" Target="slides/slide48.xml"/><Relationship Id="rId112" Type="http://schemas.openxmlformats.org/officeDocument/2006/relationships/slide" Target="slides/slide71.xml"/><Relationship Id="rId133" Type="http://schemas.openxmlformats.org/officeDocument/2006/relationships/slide" Target="slides/slide92.xml"/><Relationship Id="rId138" Type="http://schemas.openxmlformats.org/officeDocument/2006/relationships/slide" Target="slides/slide97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66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53" Type="http://schemas.openxmlformats.org/officeDocument/2006/relationships/slide" Target="slides/slide12.xml"/><Relationship Id="rId58" Type="http://schemas.openxmlformats.org/officeDocument/2006/relationships/slide" Target="slides/slide17.xml"/><Relationship Id="rId74" Type="http://schemas.openxmlformats.org/officeDocument/2006/relationships/slide" Target="slides/slide33.xml"/><Relationship Id="rId79" Type="http://schemas.openxmlformats.org/officeDocument/2006/relationships/slide" Target="slides/slide38.xml"/><Relationship Id="rId102" Type="http://schemas.openxmlformats.org/officeDocument/2006/relationships/slide" Target="slides/slide61.xml"/><Relationship Id="rId123" Type="http://schemas.openxmlformats.org/officeDocument/2006/relationships/slide" Target="slides/slide82.xml"/><Relationship Id="rId128" Type="http://schemas.openxmlformats.org/officeDocument/2006/relationships/slide" Target="slides/slide87.xml"/><Relationship Id="rId14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49.xml"/><Relationship Id="rId95" Type="http://schemas.openxmlformats.org/officeDocument/2006/relationships/slide" Target="slides/slide5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" Target="slides/slide2.xml"/><Relationship Id="rId48" Type="http://schemas.openxmlformats.org/officeDocument/2006/relationships/slide" Target="slides/slide7.xml"/><Relationship Id="rId64" Type="http://schemas.openxmlformats.org/officeDocument/2006/relationships/slide" Target="slides/slide23.xml"/><Relationship Id="rId69" Type="http://schemas.openxmlformats.org/officeDocument/2006/relationships/slide" Target="slides/slide28.xml"/><Relationship Id="rId113" Type="http://schemas.openxmlformats.org/officeDocument/2006/relationships/slide" Target="slides/slide72.xml"/><Relationship Id="rId118" Type="http://schemas.openxmlformats.org/officeDocument/2006/relationships/slide" Target="slides/slide77.xml"/><Relationship Id="rId134" Type="http://schemas.openxmlformats.org/officeDocument/2006/relationships/slide" Target="slides/slide93.xml"/><Relationship Id="rId139" Type="http://schemas.openxmlformats.org/officeDocument/2006/relationships/slide" Target="slides/slide9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0.xml"/><Relationship Id="rId72" Type="http://schemas.openxmlformats.org/officeDocument/2006/relationships/slide" Target="slides/slide31.xml"/><Relationship Id="rId80" Type="http://schemas.openxmlformats.org/officeDocument/2006/relationships/slide" Target="slides/slide39.xml"/><Relationship Id="rId85" Type="http://schemas.openxmlformats.org/officeDocument/2006/relationships/slide" Target="slides/slide44.xml"/><Relationship Id="rId93" Type="http://schemas.openxmlformats.org/officeDocument/2006/relationships/slide" Target="slides/slide52.xml"/><Relationship Id="rId98" Type="http://schemas.openxmlformats.org/officeDocument/2006/relationships/slide" Target="slides/slide57.xml"/><Relationship Id="rId121" Type="http://schemas.openxmlformats.org/officeDocument/2006/relationships/slide" Target="slides/slide80.xml"/><Relationship Id="rId14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" Target="slides/slide5.xml"/><Relationship Id="rId59" Type="http://schemas.openxmlformats.org/officeDocument/2006/relationships/slide" Target="slides/slide18.xml"/><Relationship Id="rId67" Type="http://schemas.openxmlformats.org/officeDocument/2006/relationships/slide" Target="slides/slide26.xml"/><Relationship Id="rId103" Type="http://schemas.openxmlformats.org/officeDocument/2006/relationships/slide" Target="slides/slide62.xml"/><Relationship Id="rId108" Type="http://schemas.openxmlformats.org/officeDocument/2006/relationships/slide" Target="slides/slide67.xml"/><Relationship Id="rId116" Type="http://schemas.openxmlformats.org/officeDocument/2006/relationships/slide" Target="slides/slide75.xml"/><Relationship Id="rId124" Type="http://schemas.openxmlformats.org/officeDocument/2006/relationships/slide" Target="slides/slide83.xml"/><Relationship Id="rId129" Type="http://schemas.openxmlformats.org/officeDocument/2006/relationships/slide" Target="slides/slide88.xml"/><Relationship Id="rId137" Type="http://schemas.openxmlformats.org/officeDocument/2006/relationships/slide" Target="slides/slide96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54" Type="http://schemas.openxmlformats.org/officeDocument/2006/relationships/slide" Target="slides/slide13.xml"/><Relationship Id="rId62" Type="http://schemas.openxmlformats.org/officeDocument/2006/relationships/slide" Target="slides/slide21.xml"/><Relationship Id="rId70" Type="http://schemas.openxmlformats.org/officeDocument/2006/relationships/slide" Target="slides/slide29.xml"/><Relationship Id="rId75" Type="http://schemas.openxmlformats.org/officeDocument/2006/relationships/slide" Target="slides/slide34.xml"/><Relationship Id="rId83" Type="http://schemas.openxmlformats.org/officeDocument/2006/relationships/slide" Target="slides/slide42.xml"/><Relationship Id="rId88" Type="http://schemas.openxmlformats.org/officeDocument/2006/relationships/slide" Target="slides/slide47.xml"/><Relationship Id="rId91" Type="http://schemas.openxmlformats.org/officeDocument/2006/relationships/slide" Target="slides/slide50.xml"/><Relationship Id="rId96" Type="http://schemas.openxmlformats.org/officeDocument/2006/relationships/slide" Target="slides/slide55.xml"/><Relationship Id="rId111" Type="http://schemas.openxmlformats.org/officeDocument/2006/relationships/slide" Target="slides/slide70.xml"/><Relationship Id="rId132" Type="http://schemas.openxmlformats.org/officeDocument/2006/relationships/slide" Target="slides/slide91.xml"/><Relationship Id="rId14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8.xml"/><Relationship Id="rId57" Type="http://schemas.openxmlformats.org/officeDocument/2006/relationships/slide" Target="slides/slide16.xml"/><Relationship Id="rId106" Type="http://schemas.openxmlformats.org/officeDocument/2006/relationships/slide" Target="slides/slide65.xml"/><Relationship Id="rId114" Type="http://schemas.openxmlformats.org/officeDocument/2006/relationships/slide" Target="slides/slide73.xml"/><Relationship Id="rId119" Type="http://schemas.openxmlformats.org/officeDocument/2006/relationships/slide" Target="slides/slide78.xml"/><Relationship Id="rId127" Type="http://schemas.openxmlformats.org/officeDocument/2006/relationships/slide" Target="slides/slide86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3.xml"/><Relationship Id="rId52" Type="http://schemas.openxmlformats.org/officeDocument/2006/relationships/slide" Target="slides/slide11.xml"/><Relationship Id="rId60" Type="http://schemas.openxmlformats.org/officeDocument/2006/relationships/slide" Target="slides/slide19.xml"/><Relationship Id="rId65" Type="http://schemas.openxmlformats.org/officeDocument/2006/relationships/slide" Target="slides/slide24.xml"/><Relationship Id="rId73" Type="http://schemas.openxmlformats.org/officeDocument/2006/relationships/slide" Target="slides/slide32.xml"/><Relationship Id="rId78" Type="http://schemas.openxmlformats.org/officeDocument/2006/relationships/slide" Target="slides/slide37.xml"/><Relationship Id="rId81" Type="http://schemas.openxmlformats.org/officeDocument/2006/relationships/slide" Target="slides/slide40.xml"/><Relationship Id="rId86" Type="http://schemas.openxmlformats.org/officeDocument/2006/relationships/slide" Target="slides/slide45.xml"/><Relationship Id="rId94" Type="http://schemas.openxmlformats.org/officeDocument/2006/relationships/slide" Target="slides/slide53.xml"/><Relationship Id="rId99" Type="http://schemas.openxmlformats.org/officeDocument/2006/relationships/slide" Target="slides/slide58.xml"/><Relationship Id="rId101" Type="http://schemas.openxmlformats.org/officeDocument/2006/relationships/slide" Target="slides/slide60.xml"/><Relationship Id="rId122" Type="http://schemas.openxmlformats.org/officeDocument/2006/relationships/slide" Target="slides/slide81.xml"/><Relationship Id="rId130" Type="http://schemas.openxmlformats.org/officeDocument/2006/relationships/slide" Target="slides/slide89.xml"/><Relationship Id="rId135" Type="http://schemas.openxmlformats.org/officeDocument/2006/relationships/slide" Target="slides/slide94.xml"/><Relationship Id="rId14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Master" Target="slideMasters/slideMaster39.xml"/><Relationship Id="rId109" Type="http://schemas.openxmlformats.org/officeDocument/2006/relationships/slide" Target="slides/slide68.xml"/><Relationship Id="rId34" Type="http://schemas.openxmlformats.org/officeDocument/2006/relationships/slideMaster" Target="slideMasters/slideMaster34.xml"/><Relationship Id="rId50" Type="http://schemas.openxmlformats.org/officeDocument/2006/relationships/slide" Target="slides/slide9.xml"/><Relationship Id="rId55" Type="http://schemas.openxmlformats.org/officeDocument/2006/relationships/slide" Target="slides/slide14.xml"/><Relationship Id="rId76" Type="http://schemas.openxmlformats.org/officeDocument/2006/relationships/slide" Target="slides/slide35.xml"/><Relationship Id="rId97" Type="http://schemas.openxmlformats.org/officeDocument/2006/relationships/slide" Target="slides/slide56.xml"/><Relationship Id="rId104" Type="http://schemas.openxmlformats.org/officeDocument/2006/relationships/slide" Target="slides/slide63.xml"/><Relationship Id="rId120" Type="http://schemas.openxmlformats.org/officeDocument/2006/relationships/slide" Target="slides/slide79.xml"/><Relationship Id="rId125" Type="http://schemas.openxmlformats.org/officeDocument/2006/relationships/slide" Target="slides/slide84.xml"/><Relationship Id="rId14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0.xml"/><Relationship Id="rId92" Type="http://schemas.openxmlformats.org/officeDocument/2006/relationships/slide" Target="slides/slide51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Master" Target="slideMasters/slideMaster40.xml"/><Relationship Id="rId45" Type="http://schemas.openxmlformats.org/officeDocument/2006/relationships/slide" Target="slides/slide4.xml"/><Relationship Id="rId66" Type="http://schemas.openxmlformats.org/officeDocument/2006/relationships/slide" Target="slides/slide25.xml"/><Relationship Id="rId87" Type="http://schemas.openxmlformats.org/officeDocument/2006/relationships/slide" Target="slides/slide46.xml"/><Relationship Id="rId110" Type="http://schemas.openxmlformats.org/officeDocument/2006/relationships/slide" Target="slides/slide69.xml"/><Relationship Id="rId115" Type="http://schemas.openxmlformats.org/officeDocument/2006/relationships/slide" Target="slides/slide74.xml"/><Relationship Id="rId131" Type="http://schemas.openxmlformats.org/officeDocument/2006/relationships/slide" Target="slides/slide90.xml"/><Relationship Id="rId136" Type="http://schemas.openxmlformats.org/officeDocument/2006/relationships/slide" Target="slides/slide95.xml"/><Relationship Id="rId61" Type="http://schemas.openxmlformats.org/officeDocument/2006/relationships/slide" Target="slides/slide20.xml"/><Relationship Id="rId82" Type="http://schemas.openxmlformats.org/officeDocument/2006/relationships/slide" Target="slides/slide4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56" Type="http://schemas.openxmlformats.org/officeDocument/2006/relationships/slide" Target="slides/slide15.xml"/><Relationship Id="rId77" Type="http://schemas.openxmlformats.org/officeDocument/2006/relationships/slide" Target="slides/slide36.xml"/><Relationship Id="rId100" Type="http://schemas.openxmlformats.org/officeDocument/2006/relationships/slide" Target="slides/slide59.xml"/><Relationship Id="rId105" Type="http://schemas.openxmlformats.org/officeDocument/2006/relationships/slide" Target="slides/slide64.xml"/><Relationship Id="rId126" Type="http://schemas.openxmlformats.org/officeDocument/2006/relationships/slide" Target="slides/slide8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8F553-EC57-4AB6-BBB9-D262B5C3F271}" type="datetimeFigureOut">
              <a:rPr lang="en-US" smtClean="0"/>
              <a:pPr/>
              <a:t>2026-09-08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BD6B1-DBD1-4868-81F0-EBA5EA24F89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1627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581242" algn="l" defTabSz="11627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162740" algn="l" defTabSz="11627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744153" algn="l" defTabSz="11627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325479" algn="l" defTabSz="11627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906865" algn="l" defTabSz="11627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488246" algn="l" defTabSz="11627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069628" algn="l" defTabSz="11627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650997" algn="l" defTabSz="11627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84B651-0F3A-4007-A5B5-CC61B5FEFAB6}" type="slidenum">
              <a:rPr lang="en-US">
                <a:solidFill>
                  <a:srgbClr val="000000"/>
                </a:solidFill>
              </a:rPr>
              <a:pPr/>
              <a:t>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1255713" fontAlgn="base">
              <a:spcBef>
                <a:spcPct val="0"/>
              </a:spcBef>
              <a:spcAft>
                <a:spcPct val="0"/>
              </a:spcAft>
            </a:pPr>
            <a:fld id="{0684DFB7-F6DF-4170-B8BF-5EAD41CCA66D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 defTabSz="1255713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1255713" fontAlgn="base">
              <a:spcBef>
                <a:spcPct val="0"/>
              </a:spcBef>
              <a:spcAft>
                <a:spcPct val="0"/>
              </a:spcAft>
            </a:pPr>
            <a:fld id="{78A10F39-F41C-4250-AEFB-3287412BF1A2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 defTabSz="1255713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2A0F0406-534A-47C6-B7AC-E278381E1742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174396F5-A30E-48A5-B2CF-953C90053C03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1" tIns="45716" rIns="91431" bIns="457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01458A5C-ABDF-4CA8-8DA4-A214A3043B83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944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D1EAB845-DF31-4712-B8E1-5AFA893F1B23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9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8944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sz="16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Transport Forum (ITF).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2A0F0406-534A-47C6-B7AC-E278381E1742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2A0F0406-534A-47C6-B7AC-E278381E1742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2A0F0406-534A-47C6-B7AC-E278381E1742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2A0F0406-534A-47C6-B7AC-E278381E1742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2A0F0406-534A-47C6-B7AC-E278381E1742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7CFFF0-63D0-4545-97D9-E3CE4EDD5986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2A0F0406-534A-47C6-B7AC-E278381E1742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2A0F0406-534A-47C6-B7AC-E278381E1742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2A0F0406-534A-47C6-B7AC-E278381E1742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2A0F0406-534A-47C6-B7AC-E278381E1742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42A41-84FE-4DB0-B3AE-AB41D7010F51}" type="slidenum">
              <a:rPr lang="en-US" smtClean="0">
                <a:solidFill>
                  <a:srgbClr val="000000"/>
                </a:solidFill>
              </a:rPr>
              <a:pPr/>
              <a:t>59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2835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57369B3-803B-4556-AC3F-6AF9DFE02718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8357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42A41-84FE-4DB0-B3AE-AB41D7010F51}" type="slidenum">
              <a:rPr lang="en-US" smtClean="0">
                <a:solidFill>
                  <a:srgbClr val="000000"/>
                </a:solidFill>
              </a:rPr>
              <a:pPr/>
              <a:t>60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2835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57369B3-803B-4556-AC3F-6AF9DFE02718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8357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42A41-84FE-4DB0-B3AE-AB41D7010F51}" type="slidenum">
              <a:rPr lang="en-US" smtClean="0">
                <a:solidFill>
                  <a:srgbClr val="000000"/>
                </a:solidFill>
              </a:rPr>
              <a:pPr/>
              <a:t>61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2835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57369B3-803B-4556-AC3F-6AF9DFE02718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8357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42A41-84FE-4DB0-B3AE-AB41D7010F51}" type="slidenum">
              <a:rPr lang="en-US" smtClean="0">
                <a:solidFill>
                  <a:srgbClr val="000000"/>
                </a:solidFill>
              </a:rPr>
              <a:pPr/>
              <a:t>62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2835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57369B3-803B-4556-AC3F-6AF9DFE02718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8357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42A41-84FE-4DB0-B3AE-AB41D7010F51}" type="slidenum">
              <a:rPr lang="en-US" smtClean="0">
                <a:solidFill>
                  <a:srgbClr val="000000"/>
                </a:solidFill>
              </a:rPr>
              <a:pPr/>
              <a:t>63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2835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57369B3-803B-4556-AC3F-6AF9DFE02718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8357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A286B6E6-7134-4054-AFD8-65A091295D3D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046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55A1CF5C-520B-4666-8AE8-AF0946B93BB3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0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9046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F4D3D2-7863-4989-91E8-B7FC956BE78B}" type="slidenum">
              <a:rPr lang="en-US">
                <a:solidFill>
                  <a:srgbClr val="000000"/>
                </a:solidFill>
              </a:rPr>
              <a:pPr/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E2FD659-3A11-45EC-8C74-997AB48CCA25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149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81B63040-8B89-4032-8C1F-F1F5534AFE5D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1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9149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851F8B7-4715-4CE2-B83F-6A530919DBFB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66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251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17CE5E59-8F26-41C6-B594-AB3A5FFE4CCD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66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2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9251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733DA76-6565-40BC-9EEA-BCD3BDF3DF5E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67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353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6024664C-4231-438E-9CE4-E1C6AFC223F4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67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3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9354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538A7672-0D2B-4F86-BA64-A5D7D8F1702E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6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A957F1EB-3FDE-47B1-96FB-908C472AD1E0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9456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00EDFB2A-2799-4CF2-BF96-EE5871F67DC6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58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A8FB0F2C-9CE2-486C-8832-64415CE230AF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5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9558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1C4ED9-27D3-492C-8267-CFB740DD41F0}" type="slidenum">
              <a:rPr lang="en-US" smtClean="0">
                <a:solidFill>
                  <a:srgbClr val="000000"/>
                </a:solidFill>
              </a:rPr>
              <a:pPr/>
              <a:t>70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173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8AAF067-1247-49F8-B77C-34150457220E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1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0173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1" tIns="45716" rIns="91431" bIns="457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1C4ED9-27D3-492C-8267-CFB740DD41F0}" type="slidenum">
              <a:rPr lang="en-US" smtClean="0">
                <a:solidFill>
                  <a:srgbClr val="000000"/>
                </a:solidFill>
              </a:rPr>
              <a:pPr/>
              <a:t>71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173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8AAF067-1247-49F8-B77C-34150457220E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71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1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0173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1" tIns="45716" rIns="91431" bIns="457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1C4ED9-27D3-492C-8267-CFB740DD41F0}" type="slidenum">
              <a:rPr lang="en-US" smtClean="0">
                <a:solidFill>
                  <a:srgbClr val="000000"/>
                </a:solidFill>
              </a:rPr>
              <a:pPr/>
              <a:t>72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173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8AAF067-1247-49F8-B77C-34150457220E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72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1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0173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1" tIns="45716" rIns="91431" bIns="457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42A41-84FE-4DB0-B3AE-AB41D7010F51}" type="slidenum">
              <a:rPr lang="en-US" smtClean="0">
                <a:solidFill>
                  <a:srgbClr val="000000"/>
                </a:solidFill>
              </a:rPr>
              <a:pPr/>
              <a:t>73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2835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57369B3-803B-4556-AC3F-6AF9DFE02718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73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8357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42A41-84FE-4DB0-B3AE-AB41D7010F51}" type="slidenum">
              <a:rPr lang="en-US" smtClean="0">
                <a:solidFill>
                  <a:srgbClr val="000000"/>
                </a:solidFill>
              </a:rPr>
              <a:pPr/>
              <a:t>74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2835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57369B3-803B-4556-AC3F-6AF9DFE02718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en-US" sz="12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8357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4AAA44-621F-43F7-B256-51E388FA7F79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37219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37220" name="Rectangle 2051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dirty="0" smtClean="0"/>
              <a:t>Good to see everybody here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sz="1600" dirty="0" smtClean="0">
                <a:cs typeface="Times New Roman" pitchFamily="18" charset="0"/>
              </a:rPr>
              <a:t>An intellectual is a person who has discovered something more interesting than sex. </a:t>
            </a:r>
          </a:p>
          <a:p>
            <a:pPr eaLnBrk="1" hangingPunct="1"/>
            <a:r>
              <a:rPr lang="en-US" sz="1600" dirty="0" err="1" smtClean="0"/>
              <a:t>Aldous</a:t>
            </a:r>
            <a:r>
              <a:rPr lang="en-US" sz="1600" smtClean="0"/>
              <a:t> Huxley</a:t>
            </a:r>
          </a:p>
          <a:p>
            <a:pPr eaLnBrk="1" hangingPunct="1"/>
            <a:endParaRPr lang="en-US" sz="160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42A41-84FE-4DB0-B3AE-AB41D7010F51}" type="slidenum">
              <a:rPr lang="en-US" smtClean="0">
                <a:solidFill>
                  <a:srgbClr val="000000"/>
                </a:solidFill>
              </a:rPr>
              <a:pPr/>
              <a:t>75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2835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57369B3-803B-4556-AC3F-6AF9DFE02718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75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8357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42A41-84FE-4DB0-B3AE-AB41D7010F51}" type="slidenum">
              <a:rPr lang="en-US" smtClean="0">
                <a:solidFill>
                  <a:srgbClr val="000000"/>
                </a:solidFill>
              </a:rPr>
              <a:pPr/>
              <a:t>76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2835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57369B3-803B-4556-AC3F-6AF9DFE02718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76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8357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42A41-84FE-4DB0-B3AE-AB41D7010F51}" type="slidenum">
              <a:rPr lang="en-US" smtClean="0">
                <a:solidFill>
                  <a:srgbClr val="000000"/>
                </a:solidFill>
              </a:rPr>
              <a:pPr/>
              <a:t>77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2835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57369B3-803B-4556-AC3F-6AF9DFE02718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77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8357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84B651-0F3A-4007-A5B5-CC61B5FEFAB6}" type="slidenum">
              <a:rPr lang="en-US">
                <a:solidFill>
                  <a:srgbClr val="000000"/>
                </a:solidFill>
              </a:rPr>
              <a:pPr/>
              <a:t>78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7CFFF0-63D0-4545-97D9-E3CE4EDD5986}" type="slidenum">
              <a:rPr lang="en-US">
                <a:solidFill>
                  <a:srgbClr val="000000"/>
                </a:solidFill>
              </a:rPr>
              <a:pPr/>
              <a:t>79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F4D3D2-7863-4989-91E8-B7FC956BE78B}" type="slidenum">
              <a:rPr lang="en-US">
                <a:solidFill>
                  <a:srgbClr val="000000"/>
                </a:solidFill>
              </a:rPr>
              <a:pPr/>
              <a:t>80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42A41-84FE-4DB0-B3AE-AB41D7010F51}" type="slidenum">
              <a:rPr lang="en-US" smtClean="0">
                <a:solidFill>
                  <a:srgbClr val="000000"/>
                </a:solidFill>
              </a:rPr>
              <a:pPr/>
              <a:t>81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2835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C57369B3-803B-4556-AC3F-6AF9DFE02718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81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835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8357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82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83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84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646944-085B-40CF-8130-43A8F4AF5775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38243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38244" name="Rectangle 2051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mtClean="0"/>
              <a:t>Good to see everybody here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z="1600" smtClean="0">
                <a:cs typeface="Times New Roman" pitchFamily="18" charset="0"/>
              </a:rPr>
              <a:t>An intellectual is a person who has discovered something more interesting than sex. </a:t>
            </a:r>
          </a:p>
          <a:p>
            <a:pPr eaLnBrk="1" hangingPunct="1"/>
            <a:r>
              <a:rPr lang="en-US" sz="1600" smtClean="0"/>
              <a:t>Aldous Huxley</a:t>
            </a:r>
          </a:p>
          <a:p>
            <a:pPr eaLnBrk="1" hangingPunct="1"/>
            <a:endParaRPr lang="en-US" sz="160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85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86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87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88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89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90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91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92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93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94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1255713" fontAlgn="base">
              <a:spcBef>
                <a:spcPct val="0"/>
              </a:spcBef>
              <a:spcAft>
                <a:spcPct val="0"/>
              </a:spcAft>
            </a:pPr>
            <a:fld id="{70B1E2BA-170F-4426-A8BE-1E3E44290B2A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 defTabSz="1255713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1767E56-F6D6-4439-81A0-E9A8714B0247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95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7373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01458A5C-ABDF-4CA8-8DA4-A214A3043B83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96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944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D1EAB845-DF31-4712-B8E1-5AFA893F1B23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96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9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8944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1C4ED9-27D3-492C-8267-CFB740DD41F0}" type="slidenum">
              <a:rPr lang="en-US" smtClean="0">
                <a:solidFill>
                  <a:srgbClr val="000000"/>
                </a:solidFill>
              </a:rPr>
              <a:pPr/>
              <a:t>97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0173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98AAF067-1247-49F8-B77C-34150457220E}" type="slidenum">
              <a:rPr lang="en-US" sz="1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97</a:t>
            </a:fld>
            <a:endParaRPr lang="en-US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1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0173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1" tIns="45716" rIns="91431" bIns="457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1255713" fontAlgn="base">
              <a:spcBef>
                <a:spcPct val="0"/>
              </a:spcBef>
              <a:spcAft>
                <a:spcPct val="0"/>
              </a:spcAft>
            </a:pPr>
            <a:fld id="{8BA575EC-FB28-4376-9D3B-761723F05A9F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 defTabSz="1255713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1255713" fontAlgn="base">
              <a:spcBef>
                <a:spcPct val="0"/>
              </a:spcBef>
              <a:spcAft>
                <a:spcPct val="0"/>
              </a:spcAft>
            </a:pPr>
            <a:fld id="{681469E0-E064-459C-BDA2-C9ECF1A3FD47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 defTabSz="1255713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1255713" fontAlgn="base">
              <a:spcBef>
                <a:spcPct val="0"/>
              </a:spcBef>
              <a:spcAft>
                <a:spcPct val="0"/>
              </a:spcAft>
            </a:pPr>
            <a:fld id="{B9DDC8F0-CB9A-40A8-8FAB-3D0D63EA1FBD}" type="slidenum">
              <a:rPr lang="en-US" sz="12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 defTabSz="1255713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2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0.357159867	   0.642840133			0.569930468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35,092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1972	54,589	0.723534045	   0.276465955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2015	15,092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					</a:t>
            </a:r>
          </a:p>
          <a:p>
            <a:pPr eaLnBrk="1" hangingPunct="1">
              <a:spcBef>
                <a:spcPct val="0"/>
              </a:spcBef>
            </a:pPr>
            <a:r>
              <a:rPr lang="en-US" sz="2000" b="1" smtClean="0">
                <a:solidFill>
                  <a:srgbClr val="FFFF00"/>
                </a:solidFill>
                <a:latin typeface="Arial" charset="0"/>
              </a:rPr>
              <a:t>	8,268				26,824	0.764390744</a:t>
            </a:r>
          </a:p>
          <a:p>
            <a:pPr eaLnBrk="1" hangingPunct="1">
              <a:spcBef>
                <a:spcPct val="0"/>
              </a:spcBef>
            </a:pPr>
            <a:endParaRPr lang="en-US" sz="2000" b="1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506DCA94-FFD7-4A4E-AC05-CEEEA35504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2900" b="1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2900" b="1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900" b="1">
                <a:cs typeface="+mn-cs"/>
              </a:defRPr>
            </a:lvl1pPr>
          </a:lstStyle>
          <a:p>
            <a:pPr>
              <a:defRPr/>
            </a:pPr>
            <a:fld id="{9AD265DF-7D91-4807-BB64-4469FDC672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72A1A23D-5990-41A5-9E18-8A68B0F308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0EEAD-C8D9-43E7-8330-AA609577A52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72A1A23D-5990-41A5-9E18-8A68B0F308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B0D812B0-8730-4E98-8E0D-D570514406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EA05C-D8C4-4D3C-B98D-AE963D2625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E4CE9-98C1-4008-A393-4279182AC0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fld id="{D551FE09-C2C9-4242-88A4-11CAFEF579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9A8E4-2442-43D3-B447-81F5644B1F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8" y="7627938"/>
            <a:ext cx="3413125" cy="438150"/>
          </a:xfrm>
          <a:prstGeom prst="rect">
            <a:avLst/>
          </a:prstGeom>
        </p:spPr>
        <p:txBody>
          <a:bodyPr lIns="125594" tIns="62796" rIns="125594" bIns="62796"/>
          <a:lstStyle>
            <a:lvl1pPr defTabSz="1255931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7C33973-9F0C-4EAD-829B-55EDC70367FA}" type="datetimeFigureOut">
              <a:rPr lang="en-US">
                <a:solidFill>
                  <a:prstClr val="black"/>
                </a:solidFill>
              </a:rPr>
              <a:pPr>
                <a:defRPr/>
              </a:pPr>
              <a:t>2026-09-08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999038" y="7627938"/>
            <a:ext cx="4632325" cy="438150"/>
          </a:xfrm>
          <a:prstGeom prst="rect">
            <a:avLst/>
          </a:prstGeom>
        </p:spPr>
        <p:txBody>
          <a:bodyPr lIns="125594" tIns="62796" rIns="125594" bIns="62796"/>
          <a:lstStyle>
            <a:lvl1pPr defTabSz="1255931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85438" y="7627938"/>
            <a:ext cx="3413125" cy="438150"/>
          </a:xfrm>
          <a:prstGeom prst="rect">
            <a:avLst/>
          </a:prstGeom>
        </p:spPr>
        <p:txBody>
          <a:bodyPr lIns="125594" tIns="62796" rIns="125594" bIns="62796"/>
          <a:lstStyle>
            <a:lvl1pPr defTabSz="1255931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97782C1-9E96-4E76-A13F-A755DD44FBF6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31E0B-197B-4B31-A0CC-41EF098B4F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2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2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2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2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28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3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3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32.xml"/></Relationships>
</file>

<file path=ppt/slideMasters/_rels/slideMaster3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3.xml"/><Relationship Id="rId1" Type="http://schemas.openxmlformats.org/officeDocument/2006/relationships/slideLayout" Target="../slideLayouts/slideLayout33.xml"/></Relationships>
</file>

<file path=ppt/slideMasters/_rels/slideMaster34.xml.rels><?xml version="1.0" encoding="UTF-8" standalone="yes"?>
<Relationships xmlns="http://schemas.openxmlformats.org/package/2006/relationships"><Relationship Id="rId2" Type="http://schemas.openxmlformats.org/officeDocument/2006/relationships/theme" Target="../theme/theme34.xml"/><Relationship Id="rId1" Type="http://schemas.openxmlformats.org/officeDocument/2006/relationships/slideLayout" Target="../slideLayouts/slideLayout34.xml"/></Relationships>
</file>

<file path=ppt/slideMasters/_rels/slideMaster35.xml.rels><?xml version="1.0" encoding="UTF-8" standalone="yes"?>
<Relationships xmlns="http://schemas.openxmlformats.org/package/2006/relationships"><Relationship Id="rId2" Type="http://schemas.openxmlformats.org/officeDocument/2006/relationships/theme" Target="../theme/theme35.xml"/><Relationship Id="rId1" Type="http://schemas.openxmlformats.org/officeDocument/2006/relationships/slideLayout" Target="../slideLayouts/slideLayout35.xml"/></Relationships>
</file>

<file path=ppt/slideMasters/_rels/slideMaster36.xml.rels><?xml version="1.0" encoding="UTF-8" standalone="yes"?>
<Relationships xmlns="http://schemas.openxmlformats.org/package/2006/relationships"><Relationship Id="rId2" Type="http://schemas.openxmlformats.org/officeDocument/2006/relationships/theme" Target="../theme/theme36.xml"/><Relationship Id="rId1" Type="http://schemas.openxmlformats.org/officeDocument/2006/relationships/slideLayout" Target="../slideLayouts/slideLayout36.xml"/></Relationships>
</file>

<file path=ppt/slideMasters/_rels/slideMaster37.xml.rels><?xml version="1.0" encoding="UTF-8" standalone="yes"?>
<Relationships xmlns="http://schemas.openxmlformats.org/package/2006/relationships"><Relationship Id="rId2" Type="http://schemas.openxmlformats.org/officeDocument/2006/relationships/theme" Target="../theme/theme37.xml"/><Relationship Id="rId1" Type="http://schemas.openxmlformats.org/officeDocument/2006/relationships/slideLayout" Target="../slideLayouts/slideLayout37.xml"/></Relationships>
</file>

<file path=ppt/slideMasters/_rels/slideMaster38.xml.rels><?xml version="1.0" encoding="UTF-8" standalone="yes"?>
<Relationships xmlns="http://schemas.openxmlformats.org/package/2006/relationships"><Relationship Id="rId2" Type="http://schemas.openxmlformats.org/officeDocument/2006/relationships/theme" Target="../theme/theme38.xml"/><Relationship Id="rId1" Type="http://schemas.openxmlformats.org/officeDocument/2006/relationships/slideLayout" Target="../slideLayouts/slideLayout38.xml"/></Relationships>
</file>

<file path=ppt/slideMasters/_rels/slideMaster39.xml.rels><?xml version="1.0" encoding="UTF-8" standalone="yes"?>
<Relationships xmlns="http://schemas.openxmlformats.org/package/2006/relationships"><Relationship Id="rId2" Type="http://schemas.openxmlformats.org/officeDocument/2006/relationships/theme" Target="../theme/theme39.xml"/><Relationship Id="rId1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40.xml.rels><?xml version="1.0" encoding="UTF-8" standalone="yes"?>
<Relationships xmlns="http://schemas.openxmlformats.org/package/2006/relationships"><Relationship Id="rId2" Type="http://schemas.openxmlformats.org/officeDocument/2006/relationships/theme" Target="../theme/theme40.xml"/><Relationship Id="rId1" Type="http://schemas.openxmlformats.org/officeDocument/2006/relationships/slideLayout" Target="../slideLayouts/slideLayout40.xml"/></Relationships>
</file>

<file path=ppt/slideMasters/_rels/slideMaster41.xml.rels><?xml version="1.0" encoding="UTF-8" standalone="yes"?>
<Relationships xmlns="http://schemas.openxmlformats.org/package/2006/relationships"><Relationship Id="rId2" Type="http://schemas.openxmlformats.org/officeDocument/2006/relationships/theme" Target="../theme/theme41.xml"/><Relationship Id="rId1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722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9349" tIns="64675" rIns="129349" bIns="6467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7223" y="2378271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9349" tIns="64675" rIns="129349" bIns="646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1096963" y="7497958"/>
            <a:ext cx="3048000" cy="5492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9349" tIns="64675" rIns="129349" bIns="64675" numCol="1" anchor="t" anchorCtr="0" compatLnSpc="1">
            <a:prstTxWarp prst="textNoShape">
              <a:avLst/>
            </a:prstTxWarp>
          </a:bodyPr>
          <a:lstStyle>
            <a:lvl1pPr algn="r" defTabSz="906995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b="1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4999298" y="7497958"/>
            <a:ext cx="4632325" cy="5492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9349" tIns="64675" rIns="129349" bIns="64675" numCol="1" anchor="t" anchorCtr="0" compatLnSpc="1">
            <a:prstTxWarp prst="textNoShape">
              <a:avLst/>
            </a:prstTxWarp>
          </a:bodyPr>
          <a:lstStyle>
            <a:lvl1pPr algn="ctr" defTabSz="906995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b="1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10485438" y="7497958"/>
            <a:ext cx="3048000" cy="5492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129349" tIns="64675" rIns="129349" bIns="64675" numCol="1" anchor="t" anchorCtr="0" compatLnSpc="1">
            <a:prstTxWarp prst="textNoShape">
              <a:avLst/>
            </a:prstTxWarp>
          </a:bodyPr>
          <a:lstStyle>
            <a:lvl1pPr algn="r" defTabSz="906995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AB30-ACF0-47EA-AF3B-7684534FC20E}" type="slidenum">
              <a:rPr lang="en-US" b="1" smtClean="0"/>
              <a:pPr>
                <a:defRPr/>
              </a:pPr>
              <a:t>‹#›</a:t>
            </a:fld>
            <a:endParaRPr lang="en-US" b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  <a:cs typeface="Times New Roman" pitchFamily="18" charset="0"/>
        </a:defRPr>
      </a:lvl5pPr>
      <a:lvl6pPr marL="646891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1293787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940713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2587572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480243" indent="-480243" algn="l" rtl="0" eaLnBrk="0" fontAlgn="base" hangingPunct="0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Arial" charset="0"/>
          <a:ea typeface="+mn-ea"/>
          <a:cs typeface="+mn-cs"/>
        </a:defRPr>
      </a:lvl1pPr>
      <a:lvl2pPr marL="1047110" indent="-399966" algn="l" rtl="0" eaLnBrk="0" fontAlgn="base" hangingPunct="0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Arial" charset="0"/>
          <a:cs typeface="+mn-cs"/>
        </a:defRPr>
      </a:lvl2pPr>
      <a:lvl3pPr marL="1614095" indent="-319687" algn="l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Arial" charset="0"/>
          <a:cs typeface="+mn-cs"/>
        </a:defRPr>
      </a:lvl3pPr>
      <a:lvl4pPr marL="2261181" indent="-319687" algn="l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Arial" charset="0"/>
          <a:cs typeface="+mn-cs"/>
        </a:defRPr>
      </a:lvl4pPr>
      <a:lvl5pPr marL="2908310" indent="-319687" algn="l" rtl="0" eaLnBrk="0" fontAlgn="base" hangingPunct="0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Arial" charset="0"/>
          <a:cs typeface="+mn-cs"/>
        </a:defRPr>
      </a:lvl5pPr>
      <a:lvl6pPr marL="3557871" indent="-32340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  <a:cs typeface="+mn-cs"/>
        </a:defRPr>
      </a:lvl6pPr>
      <a:lvl7pPr marL="4204865" indent="-32340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  <a:cs typeface="+mn-cs"/>
        </a:defRPr>
      </a:lvl7pPr>
      <a:lvl8pPr marL="4851713" indent="-32340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  <a:cs typeface="+mn-cs"/>
        </a:defRPr>
      </a:lvl8pPr>
      <a:lvl9pPr marL="5498601" indent="-32340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129378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6891" algn="l" defTabSz="129378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3787" algn="l" defTabSz="129378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40713" algn="l" defTabSz="129378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87572" algn="l" defTabSz="129378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34465" algn="l" defTabSz="129378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81369" algn="l" defTabSz="129378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28269" algn="l" defTabSz="129378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160" algn="l" defTabSz="1293787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722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9422" tIns="64712" rIns="129422" bIns="64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7223" y="2378271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9422" tIns="64712" rIns="129422" bIns="64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958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422" tIns="64712" rIns="129422" bIns="64712" numCol="1" anchor="t" anchorCtr="0" compatLnSpc="1">
            <a:prstTxWarp prst="textNoShape">
              <a:avLst/>
            </a:prstTxWarp>
          </a:bodyPr>
          <a:lstStyle>
            <a:lvl1pPr defTabSz="906995" fontAlgn="base">
              <a:spcBef>
                <a:spcPct val="0"/>
              </a:spcBef>
              <a:spcAft>
                <a:spcPct val="0"/>
              </a:spcAft>
              <a:defRPr sz="2000"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298" y="7497958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422" tIns="64712" rIns="129422" bIns="64712" numCol="1" anchor="t" anchorCtr="0" compatLnSpc="1">
            <a:prstTxWarp prst="textNoShape">
              <a:avLst/>
            </a:prstTxWarp>
          </a:bodyPr>
          <a:lstStyle>
            <a:lvl1pPr algn="ctr" defTabSz="906995" fontAlgn="base">
              <a:spcBef>
                <a:spcPct val="0"/>
              </a:spcBef>
              <a:spcAft>
                <a:spcPct val="0"/>
              </a:spcAft>
              <a:defRPr sz="2000"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958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422" tIns="64712" rIns="129422" bIns="64712" numCol="1" anchor="t" anchorCtr="0" compatLnSpc="1">
            <a:prstTxWarp prst="textNoShape">
              <a:avLst/>
            </a:prstTxWarp>
          </a:bodyPr>
          <a:lstStyle>
            <a:lvl1pPr algn="r" defTabSz="906995" fontAlgn="base">
              <a:spcBef>
                <a:spcPct val="0"/>
              </a:spcBef>
              <a:spcAft>
                <a:spcPct val="0"/>
              </a:spcAft>
              <a:defRPr sz="2000"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1BE42B26-F3AA-441C-86B3-F9D4DCF9986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647248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1294502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941781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2589002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81817" indent="-481817" algn="l" rtl="0" eaLnBrk="0" fontAlgn="base" hangingPunct="0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47110" indent="-399966" algn="l" rtl="0" eaLnBrk="0" fontAlgn="base" hangingPunct="0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14095" indent="-319687" algn="l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61181" indent="-319687" algn="l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09880" indent="-319687" algn="l" rtl="0" eaLnBrk="0" fontAlgn="base" hangingPunct="0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559823" indent="-32358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4207175" indent="-32358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854384" indent="-32358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5501626" indent="-32358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9450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7248" algn="l" defTabSz="129450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4502" algn="l" defTabSz="129450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41781" algn="l" defTabSz="129450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89002" algn="l" defTabSz="129450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36242" algn="l" defTabSz="129450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83506" algn="l" defTabSz="129450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30762" algn="l" defTabSz="129450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78004" algn="l" defTabSz="129450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7218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9542" tIns="64772" rIns="129542" bIns="6477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7218" y="2378270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9542" tIns="64772" rIns="129542" bIns="647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957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542" tIns="64772" rIns="129542" bIns="64772" numCol="1" anchor="t" anchorCtr="0" compatLnSpc="1">
            <a:prstTxWarp prst="textNoShape">
              <a:avLst/>
            </a:prstTxWarp>
          </a:bodyPr>
          <a:lstStyle>
            <a:lvl1pPr algn="l" defTabSz="90704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000"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297" y="7497957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542" tIns="64772" rIns="129542" bIns="64772" numCol="1" anchor="t" anchorCtr="0" compatLnSpc="1">
            <a:prstTxWarp prst="textNoShape">
              <a:avLst/>
            </a:prstTxWarp>
          </a:bodyPr>
          <a:lstStyle>
            <a:lvl1pPr algn="ctr" defTabSz="90704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000"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957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9542" tIns="64772" rIns="129542" bIns="64772" numCol="1" anchor="t" anchorCtr="0" compatLnSpc="1">
            <a:prstTxWarp prst="textNoShape">
              <a:avLst/>
            </a:prstTxWarp>
          </a:bodyPr>
          <a:lstStyle>
            <a:lvl1pPr algn="r" defTabSz="90704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000"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E19D307D-D25D-4569-8D49-3589B18829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647843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1295692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943560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2591382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85016" indent="-485016" algn="l" rtl="0" eaLnBrk="0" fontAlgn="base" hangingPunct="0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51893" indent="-404748" algn="l" rtl="0" eaLnBrk="0" fontAlgn="base" hangingPunct="0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18845" indent="-322800" algn="l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66008" indent="-322800" algn="l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14759" indent="-322800" algn="l" rtl="0" eaLnBrk="0" fontAlgn="base" hangingPunct="0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563082" indent="-32387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4211015" indent="-32387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858826" indent="-32387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5506655" indent="-32387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956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7843" algn="l" defTabSz="12956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5692" algn="l" defTabSz="12956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43560" algn="l" defTabSz="12956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91382" algn="l" defTabSz="12956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39204" algn="l" defTabSz="12956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87057" algn="l" defTabSz="12956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34909" algn="l" defTabSz="12956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82759" algn="l" defTabSz="12956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29E74D-D012-4D0C-9573-25B54D7837D0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72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582" tIns="65292" rIns="130582" bIns="652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72" y="2378081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582" tIns="65292" rIns="130582" bIns="652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70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582" tIns="65292" rIns="130582" bIns="65292" numCol="1" anchor="t" anchorCtr="0" compatLnSpc="1">
            <a:prstTxWarp prst="textNoShape">
              <a:avLst/>
            </a:prstTxWarp>
          </a:bodyPr>
          <a:lstStyle>
            <a:lvl1pPr algn="l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000"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47" y="7497770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582" tIns="65292" rIns="130582" bIns="65292" numCol="1" anchor="t" anchorCtr="0" compatLnSpc="1">
            <a:prstTxWarp prst="textNoShape">
              <a:avLst/>
            </a:prstTxWarp>
          </a:bodyPr>
          <a:lstStyle>
            <a:lvl1pPr algn="ctr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000"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70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582" tIns="65292" rIns="130582" bIns="65292" numCol="1" anchor="t" anchorCtr="0" compatLnSpc="1">
            <a:prstTxWarp prst="textNoShape">
              <a:avLst/>
            </a:prstTxWarp>
          </a:bodyPr>
          <a:lstStyle>
            <a:lvl1pPr algn="r" defTabSz="914126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000"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E19D307D-D25D-4569-8D49-3589B18829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652913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1305830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958745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2611661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88804" indent="-488804" algn="l" rtl="0" eaLnBrk="0" fontAlgn="base" hangingPunct="0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0133" indent="-407868" algn="l" rtl="0" eaLnBrk="0" fontAlgn="base" hangingPunct="0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1461" indent="-325339" algn="l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3727" indent="-325339" algn="l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7582" indent="-325339" algn="l" rtl="0" eaLnBrk="0" fontAlgn="base" hangingPunct="0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591026" indent="-32645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4243941" indent="-32645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896857" indent="-32645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5549772" indent="-326455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058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2913" algn="l" defTabSz="13058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5830" algn="l" defTabSz="13058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8745" algn="l" defTabSz="13058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1661" algn="l" defTabSz="13058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4572" algn="l" defTabSz="13058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7487" algn="l" defTabSz="13058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400" algn="l" defTabSz="13058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3315" algn="l" defTabSz="13058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7202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8709" tIns="64355" rIns="128709" bIns="643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7202" y="2378256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8709" tIns="64355" rIns="128709" bIns="643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94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8709" tIns="64355" rIns="128709" bIns="64355" numCol="1" anchor="t" anchorCtr="0" compatLnSpc="1">
            <a:prstTxWarp prst="textNoShape">
              <a:avLst/>
            </a:prstTxWarp>
          </a:bodyPr>
          <a:lstStyle>
            <a:lvl1pPr defTabSz="907580" fontAlgn="base">
              <a:spcBef>
                <a:spcPct val="0"/>
              </a:spcBef>
              <a:spcAft>
                <a:spcPct val="0"/>
              </a:spcAft>
              <a:defRPr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2000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277" y="749794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8709" tIns="64355" rIns="128709" bIns="64355" numCol="1" anchor="t" anchorCtr="0" compatLnSpc="1">
            <a:prstTxWarp prst="textNoShape">
              <a:avLst/>
            </a:prstTxWarp>
          </a:bodyPr>
          <a:lstStyle>
            <a:lvl1pPr algn="ctr" defTabSz="907580" fontAlgn="base">
              <a:spcBef>
                <a:spcPct val="0"/>
              </a:spcBef>
              <a:spcAft>
                <a:spcPct val="0"/>
              </a:spcAft>
              <a:defRPr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2000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94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8709" tIns="64355" rIns="128709" bIns="64355" numCol="1" anchor="t" anchorCtr="0" compatLnSpc="1">
            <a:prstTxWarp prst="textNoShape">
              <a:avLst/>
            </a:prstTxWarp>
          </a:bodyPr>
          <a:lstStyle>
            <a:lvl1pPr algn="r" defTabSz="907580" fontAlgn="base">
              <a:spcBef>
                <a:spcPct val="0"/>
              </a:spcBef>
              <a:spcAft>
                <a:spcPct val="0"/>
              </a:spcAft>
              <a:defRPr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CE7104A6-09DA-420F-BC92-DC7BD9CF94DE}" type="slidenum">
              <a:rPr lang="en-US" sz="2000" smtClean="0"/>
              <a:pPr>
                <a:defRPr/>
              </a:pPr>
              <a:t>‹#›</a:t>
            </a:fld>
            <a:endParaRPr lang="en-US" sz="20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643782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1287624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931452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2575168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77445" indent="-477445" algn="l" rtl="0" eaLnBrk="0" fontAlgn="base" hangingPunct="0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39892" indent="-397050" algn="l" rtl="0" eaLnBrk="0" fontAlgn="base" hangingPunct="0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05661" indent="-315143" algn="l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50020" indent="-315143" algn="l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892877" indent="-315143" algn="l" rtl="0" eaLnBrk="0" fontAlgn="base" hangingPunct="0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540907" indent="-32187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4184766" indent="-32187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828550" indent="-32187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5472358" indent="-32187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876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3782" algn="l" defTabSz="12876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87624" algn="l" defTabSz="12876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31452" algn="l" defTabSz="12876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75168" algn="l" defTabSz="12876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19055" algn="l" defTabSz="12876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62855" algn="l" defTabSz="12876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06655" algn="l" defTabSz="12876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50470" algn="l" defTabSz="12876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defTabSz="1306513">
              <a:defRPr sz="20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6513">
              <a:defRPr sz="20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r" defTabSz="1306513">
              <a:defRPr sz="2000"/>
            </a:lvl1pPr>
          </a:lstStyle>
          <a:p>
            <a:fld id="{7AD7F756-F79D-4F08-B89A-442A156749E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</p:sldLayoutIdLst>
  <p:txStyles>
    <p:titleStyle>
      <a:lvl1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4572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9144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3716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1828800" algn="ctr" defTabSz="1306513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90538" indent="-490538" algn="l" defTabSz="1306513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62038" indent="-409575" algn="l" defTabSz="1306513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33538" indent="-327025" algn="l" defTabSz="1306513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86000" indent="-327025" algn="l" defTabSz="1306513" rtl="0" fontAlgn="base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9384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3956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38528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3100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4767263" indent="-325438" algn="l" defTabSz="1306513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7180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5333" tIns="72698" rIns="145333" bIns="7269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7180" y="2378239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5333" tIns="72698" rIns="145333" bIns="726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926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5333" tIns="72698" rIns="145333" bIns="72698" numCol="1" anchor="t" anchorCtr="0" compatLnSpc="1">
            <a:prstTxWarp prst="textNoShape">
              <a:avLst/>
            </a:prstTxWarp>
          </a:bodyPr>
          <a:lstStyle>
            <a:lvl1pPr algn="l" defTabSz="908210" fontAlgn="base">
              <a:spcBef>
                <a:spcPct val="0"/>
              </a:spcBef>
              <a:spcAft>
                <a:spcPct val="0"/>
              </a:spcAft>
              <a:defRPr sz="21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255" y="7497926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5333" tIns="72698" rIns="145333" bIns="72698" numCol="1" anchor="t" anchorCtr="0" compatLnSpc="1">
            <a:prstTxWarp prst="textNoShape">
              <a:avLst/>
            </a:prstTxWarp>
          </a:bodyPr>
          <a:lstStyle>
            <a:lvl1pPr algn="ctr" defTabSz="908210" fontAlgn="base">
              <a:spcBef>
                <a:spcPct val="0"/>
              </a:spcBef>
              <a:spcAft>
                <a:spcPct val="0"/>
              </a:spcAft>
              <a:defRPr sz="21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926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5333" tIns="72698" rIns="145333" bIns="72698" numCol="1" anchor="t" anchorCtr="0" compatLnSpc="1">
            <a:prstTxWarp prst="textNoShape">
              <a:avLst/>
            </a:prstTxWarp>
          </a:bodyPr>
          <a:lstStyle>
            <a:lvl1pPr algn="r" defTabSz="908210" fontAlgn="base">
              <a:spcBef>
                <a:spcPct val="0"/>
              </a:spcBef>
              <a:spcAft>
                <a:spcPct val="0"/>
              </a:spcAft>
              <a:defRPr sz="21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8E3DC167-46B8-44D9-9EF6-2E4D27C04AB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chemeClr val="tx2"/>
          </a:solidFill>
          <a:latin typeface="Times New Roman" pitchFamily="18" charset="0"/>
        </a:defRPr>
      </a:lvl5pPr>
      <a:lvl6pPr marL="726532" algn="ctr" rtl="0" fontAlgn="base">
        <a:spcBef>
          <a:spcPct val="0"/>
        </a:spcBef>
        <a:spcAft>
          <a:spcPct val="0"/>
        </a:spcAft>
        <a:defRPr sz="7000">
          <a:solidFill>
            <a:schemeClr val="tx2"/>
          </a:solidFill>
          <a:latin typeface="Times New Roman" pitchFamily="18" charset="0"/>
        </a:defRPr>
      </a:lvl6pPr>
      <a:lvl7pPr marL="1453132" algn="ctr" rtl="0" fontAlgn="base">
        <a:spcBef>
          <a:spcPct val="0"/>
        </a:spcBef>
        <a:spcAft>
          <a:spcPct val="0"/>
        </a:spcAft>
        <a:defRPr sz="7000">
          <a:solidFill>
            <a:schemeClr val="tx2"/>
          </a:solidFill>
          <a:latin typeface="Times New Roman" pitchFamily="18" charset="0"/>
        </a:defRPr>
      </a:lvl7pPr>
      <a:lvl8pPr marL="2179602" algn="ctr" rtl="0" fontAlgn="base">
        <a:spcBef>
          <a:spcPct val="0"/>
        </a:spcBef>
        <a:spcAft>
          <a:spcPct val="0"/>
        </a:spcAft>
        <a:defRPr sz="7000">
          <a:solidFill>
            <a:schemeClr val="tx2"/>
          </a:solidFill>
          <a:latin typeface="Times New Roman" pitchFamily="18" charset="0"/>
        </a:defRPr>
      </a:lvl8pPr>
      <a:lvl9pPr marL="2906265" algn="ctr" rtl="0" fontAlgn="base">
        <a:spcBef>
          <a:spcPct val="0"/>
        </a:spcBef>
        <a:spcAft>
          <a:spcPct val="0"/>
        </a:spcAft>
        <a:defRPr sz="7000">
          <a:solidFill>
            <a:schemeClr val="tx2"/>
          </a:solidFill>
          <a:latin typeface="Times New Roman" pitchFamily="18" charset="0"/>
        </a:defRPr>
      </a:lvl9pPr>
    </p:titleStyle>
    <p:bodyStyle>
      <a:lvl1pPr marL="543997" indent="-543997" algn="l" rtl="0" eaLnBrk="0" fontAlgn="base" hangingPunct="0">
        <a:spcBef>
          <a:spcPct val="20000"/>
        </a:spcBef>
        <a:spcAft>
          <a:spcPct val="0"/>
        </a:spcAft>
        <a:buChar char="•"/>
        <a:defRPr sz="5100">
          <a:solidFill>
            <a:schemeClr val="tx1"/>
          </a:solidFill>
          <a:latin typeface="+mn-lt"/>
          <a:ea typeface="+mn-ea"/>
          <a:cs typeface="+mn-cs"/>
        </a:defRPr>
      </a:lvl1pPr>
      <a:lvl2pPr marL="1179292" indent="-454092" algn="l" rtl="0" eaLnBrk="0" fontAlgn="base" hangingPunct="0">
        <a:spcBef>
          <a:spcPct val="20000"/>
        </a:spcBef>
        <a:spcAft>
          <a:spcPct val="0"/>
        </a:spcAft>
        <a:buChar char="–"/>
        <a:defRPr sz="4600">
          <a:solidFill>
            <a:schemeClr val="tx1"/>
          </a:solidFill>
          <a:latin typeface="+mn-lt"/>
        </a:defRPr>
      </a:lvl2pPr>
      <a:lvl3pPr marL="1816485" indent="-362662" algn="l" rtl="0" eaLnBrk="0" fontAlgn="base" hangingPunct="0">
        <a:spcBef>
          <a:spcPct val="20000"/>
        </a:spcBef>
        <a:spcAft>
          <a:spcPct val="0"/>
        </a:spcAft>
        <a:buChar char="•"/>
        <a:defRPr sz="3900">
          <a:solidFill>
            <a:schemeClr val="tx1"/>
          </a:solidFill>
          <a:latin typeface="+mn-lt"/>
        </a:defRPr>
      </a:lvl3pPr>
      <a:lvl4pPr marL="2541733" indent="-362662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68608" indent="-362662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96156" indent="-363285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722655" indent="-363285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449233" indent="-363285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75774" indent="-363285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453132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532" algn="l" defTabSz="1453132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3132" algn="l" defTabSz="1453132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9602" algn="l" defTabSz="1453132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6265" algn="l" defTabSz="1453132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808" algn="l" defTabSz="1453132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9345" algn="l" defTabSz="1453132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5951" algn="l" defTabSz="1453132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2535" algn="l" defTabSz="1453132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7202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8642" tIns="64322" rIns="128642" bIns="6432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7202" y="2378256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8642" tIns="64322" rIns="128642" bIns="643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94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8642" tIns="64322" rIns="128642" bIns="64322" numCol="1" anchor="t" anchorCtr="0" compatLnSpc="1">
            <a:prstTxWarp prst="textNoShape">
              <a:avLst/>
            </a:prstTxWarp>
          </a:bodyPr>
          <a:lstStyle>
            <a:lvl1pPr defTabSz="907580" fontAlgn="base">
              <a:spcBef>
                <a:spcPct val="0"/>
              </a:spcBef>
              <a:spcAft>
                <a:spcPct val="0"/>
              </a:spcAft>
              <a:defRPr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2000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277" y="749794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8642" tIns="64322" rIns="128642" bIns="64322" numCol="1" anchor="t" anchorCtr="0" compatLnSpc="1">
            <a:prstTxWarp prst="textNoShape">
              <a:avLst/>
            </a:prstTxWarp>
          </a:bodyPr>
          <a:lstStyle>
            <a:lvl1pPr algn="ctr" defTabSz="907580" fontAlgn="base">
              <a:spcBef>
                <a:spcPct val="0"/>
              </a:spcBef>
              <a:spcAft>
                <a:spcPct val="0"/>
              </a:spcAft>
              <a:defRPr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 sz="2000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94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8642" tIns="64322" rIns="128642" bIns="64322" numCol="1" anchor="t" anchorCtr="0" compatLnSpc="1">
            <a:prstTxWarp prst="textNoShape">
              <a:avLst/>
            </a:prstTxWarp>
          </a:bodyPr>
          <a:lstStyle>
            <a:lvl1pPr algn="r" defTabSz="907580" fontAlgn="base">
              <a:spcBef>
                <a:spcPct val="0"/>
              </a:spcBef>
              <a:spcAft>
                <a:spcPct val="0"/>
              </a:spcAft>
              <a:defRPr b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2409188D-A278-4C2B-AF57-033ED85B36C7}" type="slidenum">
              <a:rPr lang="en-US" sz="2000" smtClean="0"/>
              <a:pPr>
                <a:defRPr/>
              </a:pPr>
              <a:t>‹#›</a:t>
            </a:fld>
            <a:endParaRPr lang="en-US" sz="20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5pPr>
      <a:lvl6pPr marL="643456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6pPr>
      <a:lvl7pPr marL="1286981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7pPr>
      <a:lvl8pPr marL="1930485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8pPr>
      <a:lvl9pPr marL="2573883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 New Roman" pitchFamily="18" charset="0"/>
        </a:defRPr>
      </a:lvl9pPr>
    </p:titleStyle>
    <p:bodyStyle>
      <a:lvl1pPr marL="477445" indent="-477445" algn="l" rtl="0" eaLnBrk="0" fontAlgn="base" hangingPunct="0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39892" indent="-395463" algn="l" rtl="0" eaLnBrk="0" fontAlgn="base" hangingPunct="0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04076" indent="-315143" algn="l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48446" indent="-315143" algn="l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4pPr>
      <a:lvl5pPr marL="2892877" indent="-315143" algn="l" rtl="0" eaLnBrk="0" fontAlgn="base" hangingPunct="0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5pPr>
      <a:lvl6pPr marL="3539136" indent="-32171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6pPr>
      <a:lvl7pPr marL="4182669" indent="-32171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7pPr>
      <a:lvl8pPr marL="4826136" indent="-32171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8pPr>
      <a:lvl9pPr marL="5469625" indent="-321712" algn="l" rtl="0" fontAlgn="base">
        <a:spcBef>
          <a:spcPct val="20000"/>
        </a:spcBef>
        <a:spcAft>
          <a:spcPct val="0"/>
        </a:spcAft>
        <a:buChar char="»"/>
        <a:defRPr sz="2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8698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3456" algn="l" defTabSz="128698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86981" algn="l" defTabSz="128698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30485" algn="l" defTabSz="128698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73883" algn="l" defTabSz="128698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17455" algn="l" defTabSz="128698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60927" algn="l" defTabSz="128698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04405" algn="l" defTabSz="128698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47897" algn="l" defTabSz="128698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7202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3865" tIns="66932" rIns="133865" bIns="6693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7202" y="2378256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3865" tIns="66932" rIns="133865" bIns="669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94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3865" tIns="66932" rIns="133865" bIns="66932" numCol="1" anchor="t" anchorCtr="0" compatLnSpc="1">
            <a:prstTxWarp prst="textNoShape">
              <a:avLst/>
            </a:prstTxWarp>
          </a:bodyPr>
          <a:lstStyle>
            <a:lvl1pPr defTabSz="907580" fontAlgn="base">
              <a:spcBef>
                <a:spcPct val="0"/>
              </a:spcBef>
              <a:spcAft>
                <a:spcPct val="0"/>
              </a:spcAft>
              <a:defRPr sz="2100" b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277" y="749794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3865" tIns="66932" rIns="133865" bIns="66932" numCol="1" anchor="t" anchorCtr="0" compatLnSpc="1">
            <a:prstTxWarp prst="textNoShape">
              <a:avLst/>
            </a:prstTxWarp>
          </a:bodyPr>
          <a:lstStyle>
            <a:lvl1pPr algn="ctr" defTabSz="907580" fontAlgn="base">
              <a:spcBef>
                <a:spcPct val="0"/>
              </a:spcBef>
              <a:spcAft>
                <a:spcPct val="0"/>
              </a:spcAft>
              <a:defRPr sz="2100" b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94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3865" tIns="66932" rIns="133865" bIns="66932" numCol="1" anchor="t" anchorCtr="0" compatLnSpc="1">
            <a:prstTxWarp prst="textNoShape">
              <a:avLst/>
            </a:prstTxWarp>
          </a:bodyPr>
          <a:lstStyle>
            <a:lvl1pPr algn="r" defTabSz="907580" fontAlgn="base">
              <a:spcBef>
                <a:spcPct val="0"/>
              </a:spcBef>
              <a:spcAft>
                <a:spcPct val="0"/>
              </a:spcAft>
              <a:defRPr sz="2100" b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2F044E69-B94B-4467-9827-0703F1BD2FC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</p:sldLayoutIdLst>
  <p:txStyles>
    <p:titleStyle>
      <a:lvl1pPr algn="ctr" defTabSz="1334569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34569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 New Roman" pitchFamily="18" charset="0"/>
        </a:defRPr>
      </a:lvl2pPr>
      <a:lvl3pPr algn="ctr" defTabSz="1334569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 New Roman" pitchFamily="18" charset="0"/>
        </a:defRPr>
      </a:lvl3pPr>
      <a:lvl4pPr algn="ctr" defTabSz="1334569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 New Roman" pitchFamily="18" charset="0"/>
        </a:defRPr>
      </a:lvl4pPr>
      <a:lvl5pPr algn="ctr" defTabSz="1334569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Times New Roman" pitchFamily="18" charset="0"/>
        </a:defRPr>
      </a:lvl5pPr>
      <a:lvl6pPr marL="45042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0090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5134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0187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93142" indent="-493142" algn="l" defTabSz="1334569" rtl="0" eaLnBrk="0" fontAlgn="base" hangingPunct="0">
        <a:spcBef>
          <a:spcPct val="20000"/>
        </a:spcBef>
        <a:spcAft>
          <a:spcPct val="0"/>
        </a:spcAft>
        <a:buChar char="•"/>
        <a:defRPr sz="4900">
          <a:solidFill>
            <a:schemeClr val="tx1"/>
          </a:solidFill>
          <a:latin typeface="+mn-lt"/>
          <a:ea typeface="+mn-ea"/>
          <a:cs typeface="+mn-cs"/>
        </a:defRPr>
      </a:lvl1pPr>
      <a:lvl2pPr marL="1079307" indent="-409748" algn="l" defTabSz="1334569" rtl="0" eaLnBrk="0" fontAlgn="base" hangingPunct="0">
        <a:spcBef>
          <a:spcPct val="20000"/>
        </a:spcBef>
        <a:spcAft>
          <a:spcPct val="0"/>
        </a:spcAft>
        <a:buChar char="–"/>
        <a:defRPr sz="4100">
          <a:solidFill>
            <a:schemeClr val="tx1"/>
          </a:solidFill>
          <a:latin typeface="+mn-lt"/>
        </a:defRPr>
      </a:lvl2pPr>
      <a:lvl3pPr marL="1665488" indent="-326112" algn="l" defTabSz="1334569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</a:defRPr>
      </a:lvl3pPr>
      <a:lvl4pPr marL="2336685" indent="-326112" algn="l" defTabSz="1334569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4pPr>
      <a:lvl5pPr marL="3006405" indent="-326112" algn="l" defTabSz="1334569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5pPr>
      <a:lvl6pPr marL="2477392" indent="-2251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27829" indent="-2251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78253" indent="-2251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28686" indent="-2251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009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0420" algn="l" defTabSz="9009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0906" algn="l" defTabSz="9009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51340" algn="l" defTabSz="9009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01876" algn="l" defTabSz="9009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52187" algn="l" defTabSz="9009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02601" algn="l" defTabSz="9009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52971" algn="l" defTabSz="9009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03526" algn="l" defTabSz="9009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</p:sldLayoutIdLst>
  <p:txStyles>
    <p:titleStyle>
      <a:lvl1pPr algn="ctr" defTabSz="1255713" rtl="0" eaLnBrk="0" fontAlgn="base" hangingPunct="0">
        <a:spcBef>
          <a:spcPct val="0"/>
        </a:spcBef>
        <a:spcAft>
          <a:spcPct val="0"/>
        </a:spcAft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55713" rtl="0" eaLnBrk="0" fontAlgn="base" hangingPunct="0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alibri" pitchFamily="34" charset="0"/>
        </a:defRPr>
      </a:lvl2pPr>
      <a:lvl3pPr algn="ctr" defTabSz="1255713" rtl="0" eaLnBrk="0" fontAlgn="base" hangingPunct="0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alibri" pitchFamily="34" charset="0"/>
        </a:defRPr>
      </a:lvl3pPr>
      <a:lvl4pPr algn="ctr" defTabSz="1255713" rtl="0" eaLnBrk="0" fontAlgn="base" hangingPunct="0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alibri" pitchFamily="34" charset="0"/>
        </a:defRPr>
      </a:lvl4pPr>
      <a:lvl5pPr algn="ctr" defTabSz="1255713" rtl="0" eaLnBrk="0" fontAlgn="base" hangingPunct="0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alibri" pitchFamily="34" charset="0"/>
        </a:defRPr>
      </a:lvl5pPr>
      <a:lvl6pPr marL="457200" algn="ctr" defTabSz="1255713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alibri" pitchFamily="34" charset="0"/>
        </a:defRPr>
      </a:lvl6pPr>
      <a:lvl7pPr marL="914400" algn="ctr" defTabSz="1255713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alibri" pitchFamily="34" charset="0"/>
        </a:defRPr>
      </a:lvl7pPr>
      <a:lvl8pPr marL="1371600" algn="ctr" defTabSz="1255713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alibri" pitchFamily="34" charset="0"/>
        </a:defRPr>
      </a:lvl8pPr>
      <a:lvl9pPr marL="1828800" algn="ctr" defTabSz="1255713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alibri" pitchFamily="34" charset="0"/>
        </a:defRPr>
      </a:lvl9pPr>
    </p:titleStyle>
    <p:bodyStyle>
      <a:lvl1pPr marL="469900" indent="-469900" algn="l" defTabSz="12557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19175" indent="-392113" algn="l" defTabSz="12557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68450" indent="-312738" algn="l" defTabSz="12557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197100" indent="-312738" algn="l" defTabSz="12557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25750" indent="-312738" algn="l" defTabSz="12557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453811" indent="-313982" algn="l" defTabSz="125593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081775" indent="-313982" algn="l" defTabSz="125593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09741" indent="-313982" algn="l" defTabSz="125593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337707" indent="-313982" algn="l" defTabSz="125593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5593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27966" algn="l" defTabSz="125593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931" algn="l" defTabSz="125593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883896" algn="l" defTabSz="125593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511862" algn="l" defTabSz="125593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139827" algn="l" defTabSz="125593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767793" algn="l" defTabSz="125593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395757" algn="l" defTabSz="125593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023725" algn="l" defTabSz="1255931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6963" y="731838"/>
            <a:ext cx="124364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5851" tIns="67925" rIns="135851" bIns="679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96963" y="2378075"/>
            <a:ext cx="12436475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5851" tIns="67925" rIns="135851" bIns="679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6963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5851" tIns="67925" rIns="135851" bIns="67925" numCol="1" anchor="t" anchorCtr="0" compatLnSpc="1">
            <a:prstTxWarp prst="textNoShape">
              <a:avLst/>
            </a:prstTxWarp>
          </a:bodyPr>
          <a:lstStyle>
            <a:lvl1pPr>
              <a:defRPr sz="2100" b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9038" y="7497763"/>
            <a:ext cx="46323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5851" tIns="67925" rIns="135851" bIns="67925" numCol="1" anchor="t" anchorCtr="0" compatLnSpc="1">
            <a:prstTxWarp prst="textNoShape">
              <a:avLst/>
            </a:prstTxWarp>
          </a:bodyPr>
          <a:lstStyle>
            <a:lvl1pPr algn="ctr">
              <a:defRPr sz="2100" b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438" y="7497763"/>
            <a:ext cx="3048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5851" tIns="67925" rIns="135851" bIns="67925" numCol="1" anchor="t" anchorCtr="0" compatLnSpc="1">
            <a:prstTxWarp prst="textNoShape">
              <a:avLst/>
            </a:prstTxWarp>
          </a:bodyPr>
          <a:lstStyle>
            <a:lvl1pPr algn="r">
              <a:defRPr sz="2100" b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77DCBAD-49CE-4793-92E5-7BE9CFF3DDF0}" type="slidenum">
              <a:rPr lang="en-US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</p:sldLayoutIdLst>
  <p:txStyles>
    <p:titleStyle>
      <a:lvl1pPr algn="ctr" defTabSz="135890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5890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2"/>
          </a:solidFill>
          <a:latin typeface="Times New Roman" pitchFamily="18" charset="0"/>
        </a:defRPr>
      </a:lvl2pPr>
      <a:lvl3pPr algn="ctr" defTabSz="135890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2"/>
          </a:solidFill>
          <a:latin typeface="Times New Roman" pitchFamily="18" charset="0"/>
        </a:defRPr>
      </a:lvl3pPr>
      <a:lvl4pPr algn="ctr" defTabSz="135890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2"/>
          </a:solidFill>
          <a:latin typeface="Times New Roman" pitchFamily="18" charset="0"/>
        </a:defRPr>
      </a:lvl4pPr>
      <a:lvl5pPr algn="ctr" defTabSz="1358900" rtl="0" eaLnBrk="0" fontAlgn="base" hangingPunct="0">
        <a:spcBef>
          <a:spcPct val="0"/>
        </a:spcBef>
        <a:spcAft>
          <a:spcPct val="0"/>
        </a:spcAft>
        <a:defRPr sz="6500">
          <a:solidFill>
            <a:schemeClr val="tx2"/>
          </a:solidFill>
          <a:latin typeface="Times New Roman" pitchFamily="18" charset="0"/>
        </a:defRPr>
      </a:lvl5pPr>
      <a:lvl6pPr marL="45719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38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57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77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506413" indent="-506413" algn="l" defTabSz="1358900" rtl="0" eaLnBrk="0" fontAlgn="base" hangingPunct="0">
        <a:spcBef>
          <a:spcPct val="20000"/>
        </a:spcBef>
        <a:spcAft>
          <a:spcPct val="0"/>
        </a:spcAft>
        <a:buChar char="•"/>
        <a:defRPr sz="4800">
          <a:solidFill>
            <a:schemeClr val="tx1"/>
          </a:solidFill>
          <a:latin typeface="+mn-lt"/>
          <a:ea typeface="+mn-ea"/>
          <a:cs typeface="+mn-cs"/>
        </a:defRPr>
      </a:lvl1pPr>
      <a:lvl2pPr marL="1101725" indent="-422275" algn="l" defTabSz="1358900" rtl="0" eaLnBrk="0" fontAlgn="base" hangingPunct="0">
        <a:spcBef>
          <a:spcPct val="20000"/>
        </a:spcBef>
        <a:spcAft>
          <a:spcPct val="0"/>
        </a:spcAft>
        <a:buChar char="–"/>
        <a:defRPr sz="4200">
          <a:solidFill>
            <a:schemeClr val="tx1"/>
          </a:solidFill>
          <a:latin typeface="+mn-lt"/>
        </a:defRPr>
      </a:lvl2pPr>
      <a:lvl3pPr marL="1695450" indent="-336550" algn="l" defTabSz="1358900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</a:defRPr>
      </a:lvl3pPr>
      <a:lvl4pPr marL="2374900" indent="-336550" algn="l" defTabSz="1358900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4pPr>
      <a:lvl5pPr marL="3054350" indent="-336550" algn="l" defTabSz="1358900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5pPr>
      <a:lvl6pPr marL="2514562" indent="-22859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56" indent="-22859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49" indent="-22859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42" indent="-22859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3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6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9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2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66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59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52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45" algn="l" defTabSz="9143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3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7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8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9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0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2.v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3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14.v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5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6.v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7.v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8.v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7.xml"/><Relationship Id="rId1" Type="http://schemas.openxmlformats.org/officeDocument/2006/relationships/vmlDrawing" Target="../drawings/vmlDrawing19.v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20.v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22.v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31.xml"/><Relationship Id="rId1" Type="http://schemas.openxmlformats.org/officeDocument/2006/relationships/vmlDrawing" Target="../drawings/vmlDrawing23.v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32.xml"/><Relationship Id="rId1" Type="http://schemas.openxmlformats.org/officeDocument/2006/relationships/vmlDrawing" Target="../drawings/vmlDrawing24.v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33.xml"/><Relationship Id="rId1" Type="http://schemas.openxmlformats.org/officeDocument/2006/relationships/vmlDrawing" Target="../drawings/vmlDrawing25.v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26.v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27.v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28.v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37.xml"/><Relationship Id="rId1" Type="http://schemas.openxmlformats.org/officeDocument/2006/relationships/vmlDrawing" Target="../drawings/vmlDrawing29.v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41.xml"/><Relationship Id="rId1" Type="http://schemas.openxmlformats.org/officeDocument/2006/relationships/vmlDrawing" Target="../drawings/vmlDrawing30.v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3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32.v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60.w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wmf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gif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234950" y="-234950"/>
            <a:ext cx="15101888" cy="869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9000" y="40386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9000" y="40386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9375" y="-39688"/>
            <a:ext cx="14630400" cy="822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9000" y="40386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9000" y="40386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-5465"/>
            <a:ext cx="14630400" cy="8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9000" y="40386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9000" y="40386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-1588"/>
            <a:ext cx="14630400" cy="822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9000" y="40386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9000" y="40386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14630400" cy="8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413" name="Straight Arrow Connector 6"/>
          <p:cNvCxnSpPr>
            <a:cxnSpLocks noChangeShapeType="1"/>
          </p:cNvCxnSpPr>
          <p:nvPr/>
        </p:nvCxnSpPr>
        <p:spPr bwMode="auto">
          <a:xfrm flipV="1">
            <a:off x="5703888" y="427038"/>
            <a:ext cx="2763837" cy="39687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17414" name="TextBox 4"/>
          <p:cNvSpPr txBox="1">
            <a:spLocks noChangeArrowheads="1"/>
          </p:cNvSpPr>
          <p:nvPr/>
        </p:nvSpPr>
        <p:spPr bwMode="auto">
          <a:xfrm>
            <a:off x="4943475" y="217488"/>
            <a:ext cx="2381250" cy="83026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lIns="90163" tIns="44976" rIns="90163" bIns="44976" anchor="ctr">
            <a:spAutoFit/>
          </a:bodyPr>
          <a:lstStyle/>
          <a:p>
            <a:pPr algn="ctr" defTabSz="906463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FF0000"/>
                </a:solidFill>
                <a:latin typeface="Arial Unicode MS" pitchFamily="34" charset="-128"/>
                <a:cs typeface="Arial" charset="0"/>
              </a:rPr>
              <a:t>Maximum value</a:t>
            </a:r>
          </a:p>
          <a:p>
            <a:pPr algn="ctr" defTabSz="906463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FF0000"/>
                </a:solidFill>
                <a:latin typeface="Arial Unicode MS" pitchFamily="34" charset="-128"/>
                <a:cs typeface="Arial" charset="0"/>
              </a:rPr>
              <a:t>54,589 in 1972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0"/>
              <a:ext cx="14630400" cy="8229600"/>
              <a:chOff x="0" y="0"/>
              <a:chExt cx="14630400" cy="8229600"/>
            </a:xfrm>
          </p:grpSpPr>
          <p:pic>
            <p:nvPicPr>
              <p:cNvPr id="18434" name="Picture 9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0" y="0"/>
                <a:ext cx="14630400" cy="8229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" name="Picture 10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 rot="19185842">
                <a:off x="13650916" y="2447259"/>
                <a:ext cx="537415" cy="4312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8" name="Straight Arrow Connector 6"/>
            <p:cNvCxnSpPr>
              <a:cxnSpLocks noChangeShapeType="1"/>
            </p:cNvCxnSpPr>
            <p:nvPr/>
          </p:nvCxnSpPr>
          <p:spPr bwMode="auto">
            <a:xfrm flipV="1">
              <a:off x="5703888" y="427038"/>
              <a:ext cx="2763837" cy="39687"/>
            </a:xfrm>
            <a:prstGeom prst="straightConnector1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9" name="TextBox 4"/>
            <p:cNvSpPr txBox="1">
              <a:spLocks noChangeArrowheads="1"/>
            </p:cNvSpPr>
            <p:nvPr/>
          </p:nvSpPr>
          <p:spPr bwMode="auto">
            <a:xfrm>
              <a:off x="4943475" y="217488"/>
              <a:ext cx="2381250" cy="83026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90163" tIns="44976" rIns="90163" bIns="44976" anchor="ctr">
              <a:spAutoFit/>
            </a:bodyPr>
            <a:lstStyle/>
            <a:p>
              <a:pPr algn="ctr" defTabSz="9064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>
                  <a:solidFill>
                    <a:srgbClr val="FF0000"/>
                  </a:solidFill>
                  <a:latin typeface="Arial Unicode MS" pitchFamily="34" charset="-128"/>
                  <a:cs typeface="Arial" charset="0"/>
                </a:rPr>
                <a:t>Maximum value</a:t>
              </a:r>
            </a:p>
            <a:p>
              <a:pPr algn="ctr" defTabSz="9064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>
                  <a:solidFill>
                    <a:srgbClr val="FF0000"/>
                  </a:solidFill>
                  <a:latin typeface="Arial Unicode MS" pitchFamily="34" charset="-128"/>
                  <a:cs typeface="Arial" charset="0"/>
                </a:rPr>
                <a:t>54,589 in 1972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18974044">
              <a:off x="13749659" y="2211767"/>
              <a:ext cx="199559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Rectangle 10"/>
          <p:cNvSpPr/>
          <p:nvPr/>
        </p:nvSpPr>
        <p:spPr>
          <a:xfrm>
            <a:off x="8610600" y="228600"/>
            <a:ext cx="5486400" cy="3352800"/>
          </a:xfrm>
          <a:prstGeom prst="rect">
            <a:avLst/>
          </a:prstGeom>
          <a:solidFill>
            <a:srgbClr val="FFFF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9"/>
          <p:cNvPicPr preferRelativeResize="0"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13855337" y="208779"/>
            <a:ext cx="325527" cy="630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71450" y="158750"/>
            <a:ext cx="14441488" cy="7926380"/>
            <a:chOff x="901566" y="159085"/>
            <a:chExt cx="12038357" cy="7646168"/>
          </a:xfrm>
        </p:grpSpPr>
        <p:grpSp>
          <p:nvGrpSpPr>
            <p:cNvPr id="3" name="Group 9"/>
            <p:cNvGrpSpPr>
              <a:grpSpLocks noChangeAspect="1"/>
            </p:cNvGrpSpPr>
            <p:nvPr/>
          </p:nvGrpSpPr>
          <p:grpSpPr bwMode="auto">
            <a:xfrm>
              <a:off x="1554451" y="197490"/>
              <a:ext cx="10811619" cy="7528309"/>
              <a:chOff x="437518" y="-225426"/>
              <a:chExt cx="14943144" cy="10405166"/>
            </a:xfrm>
          </p:grpSpPr>
          <p:pic>
            <p:nvPicPr>
              <p:cNvPr id="3086" name="Picture 3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1797105" y="-225426"/>
                <a:ext cx="13583557" cy="7576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87" name="Picture 2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479110" y="196850"/>
                <a:ext cx="1707772" cy="7308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88" name="Picture 2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1708070" y="8230891"/>
                <a:ext cx="13601700" cy="19488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3089" name="Straight Connector 5"/>
              <p:cNvCxnSpPr>
                <a:cxnSpLocks noChangeShapeType="1"/>
              </p:cNvCxnSpPr>
              <p:nvPr/>
            </p:nvCxnSpPr>
            <p:spPr bwMode="auto">
              <a:xfrm>
                <a:off x="2014625" y="22818"/>
                <a:ext cx="277926" cy="256763"/>
              </a:xfrm>
              <a:prstGeom prst="line">
                <a:avLst/>
              </a:prstGeom>
              <a:noFill/>
              <a:ln w="304800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pic>
            <p:nvPicPr>
              <p:cNvPr id="3090" name="Picture 5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437518" y="581540"/>
                <a:ext cx="956601" cy="69897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077" name="Rectangle 10"/>
            <p:cNvSpPr>
              <a:spLocks noChangeArrowheads="1"/>
            </p:cNvSpPr>
            <p:nvPr/>
          </p:nvSpPr>
          <p:spPr bwMode="auto">
            <a:xfrm>
              <a:off x="2284146" y="169975"/>
              <a:ext cx="10330944" cy="6336823"/>
            </a:xfrm>
            <a:prstGeom prst="rect">
              <a:avLst/>
            </a:prstGeom>
            <a:noFill/>
            <a:ln w="635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b="1" smtClean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3078" name="Picture 7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901566" y="159085"/>
              <a:ext cx="687935" cy="7412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9" name="Picture 9"/>
            <p:cNvPicPr preferRelativeResize="0">
              <a:picLocks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 flipH="1">
              <a:off x="2315087" y="5591581"/>
              <a:ext cx="175315" cy="88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1" name="Picture 10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2305042" y="6182338"/>
              <a:ext cx="28778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652159" y="5123748"/>
              <a:ext cx="424096" cy="13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3" name="Picture 10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342556" y="5589664"/>
              <a:ext cx="10180524" cy="71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4" name="Picture 11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11539749" y="6576529"/>
              <a:ext cx="1400174" cy="12287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085" name="Straight Connector 24"/>
            <p:cNvCxnSpPr>
              <a:cxnSpLocks noChangeShapeType="1"/>
            </p:cNvCxnSpPr>
            <p:nvPr/>
          </p:nvCxnSpPr>
          <p:spPr bwMode="auto">
            <a:xfrm>
              <a:off x="2591385" y="197490"/>
              <a:ext cx="0" cy="307239"/>
            </a:xfrm>
            <a:prstGeom prst="line">
              <a:avLst/>
            </a:prstGeom>
            <a:noFill/>
            <a:ln w="63500" algn="ctr">
              <a:solidFill>
                <a:srgbClr val="FFFFCC"/>
              </a:solidFill>
              <a:round/>
              <a:headEnd/>
              <a:tailEnd/>
            </a:ln>
          </p:spPr>
        </p:cxnSp>
        <p:pic>
          <p:nvPicPr>
            <p:cNvPr id="56" name="Picture 10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342556" y="5595375"/>
              <a:ext cx="10180524" cy="762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2" name="Picture 1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322550" y="6150265"/>
            <a:ext cx="230430" cy="29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9185842">
            <a:off x="13304214" y="3411922"/>
            <a:ext cx="537415" cy="43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2" name="Straight Arrow Connector 3"/>
          <p:cNvCxnSpPr>
            <a:cxnSpLocks noChangeShapeType="1"/>
          </p:cNvCxnSpPr>
          <p:nvPr/>
        </p:nvCxnSpPr>
        <p:spPr bwMode="auto">
          <a:xfrm flipH="1" flipV="1">
            <a:off x="2365493" y="647061"/>
            <a:ext cx="76200" cy="36798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2245740" y="3876476"/>
            <a:ext cx="3610070" cy="107571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 lIns="90163" tIns="44976" rIns="90163" bIns="44976" anchor="ctr">
            <a:spAutoFit/>
          </a:bodyPr>
          <a:lstStyle/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 Unicode MS" pitchFamily="34" charset="-128"/>
              </a:rPr>
              <a:t>Maximum value</a:t>
            </a:r>
          </a:p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 Unicode MS" pitchFamily="34" charset="-128"/>
              </a:rPr>
              <a:t>54,589 in 1972</a:t>
            </a:r>
          </a:p>
        </p:txBody>
      </p:sp>
      <p:sp>
        <p:nvSpPr>
          <p:cNvPr id="44" name="TextBox 4"/>
          <p:cNvSpPr txBox="1">
            <a:spLocks noChangeArrowheads="1"/>
          </p:cNvSpPr>
          <p:nvPr/>
        </p:nvSpPr>
        <p:spPr bwMode="auto">
          <a:xfrm>
            <a:off x="6393480" y="421662"/>
            <a:ext cx="6836090" cy="1321937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 lIns="90163" tIns="44976" rIns="90163" bIns="44976" anchor="ctr">
            <a:spAutoFit/>
          </a:bodyPr>
          <a:lstStyle/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Arial Unicode MS" pitchFamily="34" charset="-128"/>
              </a:rPr>
              <a:t>In 51 years since reaching peak,</a:t>
            </a:r>
          </a:p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u="sng" dirty="0" smtClean="0">
                <a:solidFill>
                  <a:srgbClr val="FF0000"/>
                </a:solidFill>
                <a:latin typeface="Arial Unicode MS" pitchFamily="34" charset="-128"/>
              </a:rPr>
              <a:t>USA fatalities declined by 25.1%</a:t>
            </a:r>
          </a:p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endParaRPr lang="en-US" sz="800" b="1" u="sng" dirty="0" smtClean="0">
              <a:solidFill>
                <a:srgbClr val="FF0000"/>
              </a:solidFill>
              <a:latin typeface="Arial Unicode MS" pitchFamily="34" charset="-128"/>
            </a:endParaRPr>
          </a:p>
        </p:txBody>
      </p:sp>
      <p:cxnSp>
        <p:nvCxnSpPr>
          <p:cNvPr id="45" name="Straight Arrow Connector 3"/>
          <p:cNvCxnSpPr>
            <a:cxnSpLocks noChangeShapeType="1"/>
          </p:cNvCxnSpPr>
          <p:nvPr/>
        </p:nvCxnSpPr>
        <p:spPr bwMode="auto">
          <a:xfrm flipV="1">
            <a:off x="13267975" y="3607121"/>
            <a:ext cx="76810" cy="2495596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6" name="TextBox 4"/>
          <p:cNvSpPr txBox="1">
            <a:spLocks noChangeArrowheads="1"/>
          </p:cNvSpPr>
          <p:nvPr/>
        </p:nvSpPr>
        <p:spPr bwMode="auto">
          <a:xfrm>
            <a:off x="10464410" y="5343760"/>
            <a:ext cx="3533260" cy="107571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 lIns="90163" tIns="44976" rIns="90163" bIns="44976" anchor="ctr">
            <a:spAutoFit/>
          </a:bodyPr>
          <a:lstStyle/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 Unicode MS" pitchFamily="34" charset="-128"/>
              </a:rPr>
              <a:t>40,901 road deaths in 2023</a:t>
            </a:r>
          </a:p>
        </p:txBody>
      </p:sp>
      <p:pic>
        <p:nvPicPr>
          <p:cNvPr id="48" name="Picture 1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4575" y="5919835"/>
            <a:ext cx="230430" cy="29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9"/>
          <p:cNvPicPr preferRelativeResize="0"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1861689" y="197490"/>
            <a:ext cx="307240" cy="345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9"/>
          <p:cNvPicPr preferRelativeResize="0"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016683" flipH="1">
            <a:off x="2097970" y="5721755"/>
            <a:ext cx="210312" cy="362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5" name="Straight Connector 34"/>
          <p:cNvCxnSpPr/>
          <p:nvPr/>
        </p:nvCxnSpPr>
        <p:spPr bwMode="auto">
          <a:xfrm>
            <a:off x="1055185" y="5190140"/>
            <a:ext cx="537670" cy="0"/>
          </a:xfrm>
          <a:prstGeom prst="line">
            <a:avLst/>
          </a:prstGeom>
          <a:noFill/>
          <a:ln w="63500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1362425" y="5420570"/>
            <a:ext cx="115215" cy="0"/>
          </a:xfrm>
          <a:prstGeom prst="line">
            <a:avLst/>
          </a:prstGeom>
          <a:noFill/>
          <a:ln w="63500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987590" y="5843025"/>
            <a:ext cx="230430" cy="0"/>
          </a:xfrm>
          <a:prstGeom prst="line">
            <a:avLst/>
          </a:prstGeom>
          <a:noFill/>
          <a:ln w="28575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/>
          <p:nvPr/>
        </p:nvCxnSpPr>
        <p:spPr bwMode="auto">
          <a:xfrm>
            <a:off x="1362425" y="5841805"/>
            <a:ext cx="30410" cy="3601"/>
          </a:xfrm>
          <a:prstGeom prst="line">
            <a:avLst/>
          </a:prstGeom>
          <a:noFill/>
          <a:ln w="19050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/>
          <p:cNvCxnSpPr/>
          <p:nvPr/>
        </p:nvCxnSpPr>
        <p:spPr bwMode="auto">
          <a:xfrm>
            <a:off x="1537783" y="5843025"/>
            <a:ext cx="115215" cy="0"/>
          </a:xfrm>
          <a:prstGeom prst="line">
            <a:avLst/>
          </a:prstGeom>
          <a:noFill/>
          <a:ln w="28575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609839" y="384175"/>
            <a:ext cx="131667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77842" indent="-1277842" defTabSz="1145517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Because fatalities reach a maximum, we can define a simple quantity:</a:t>
            </a:r>
          </a:p>
        </p:txBody>
      </p:sp>
      <p:sp>
        <p:nvSpPr>
          <p:cNvPr id="2889731" name="Text Box 3"/>
          <p:cNvSpPr txBox="1">
            <a:spLocks noChangeArrowheads="1"/>
          </p:cNvSpPr>
          <p:nvPr/>
        </p:nvSpPr>
        <p:spPr bwMode="auto">
          <a:xfrm>
            <a:off x="1341442" y="3526894"/>
            <a:ext cx="986313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487944" indent="-2487944" defTabSz="1145517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</a:t>
            </a: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Dimensionless (no units)</a:t>
            </a:r>
          </a:p>
        </p:txBody>
      </p:sp>
      <p:sp>
        <p:nvSpPr>
          <p:cNvPr id="2889732" name="Text Box 4"/>
          <p:cNvSpPr txBox="1">
            <a:spLocks noChangeArrowheads="1"/>
          </p:cNvSpPr>
          <p:nvPr/>
        </p:nvSpPr>
        <p:spPr bwMode="auto">
          <a:xfrm>
            <a:off x="1341442" y="4516566"/>
            <a:ext cx="986313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145517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</a:t>
            </a: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Few arbitrary assumptions</a:t>
            </a:r>
          </a:p>
        </p:txBody>
      </p:sp>
      <p:sp>
        <p:nvSpPr>
          <p:cNvPr id="2889733" name="Text Box 5"/>
          <p:cNvSpPr txBox="1">
            <a:spLocks noChangeArrowheads="1"/>
          </p:cNvSpPr>
          <p:nvPr/>
        </p:nvSpPr>
        <p:spPr bwMode="auto">
          <a:xfrm>
            <a:off x="1341438" y="5506238"/>
            <a:ext cx="12822237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145517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</a:t>
            </a: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Depends </a:t>
            </a:r>
            <a:r>
              <a:rPr lang="en-US" sz="40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ONLY</a:t>
            </a: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on fatalities</a:t>
            </a:r>
          </a:p>
        </p:txBody>
      </p:sp>
      <p:sp>
        <p:nvSpPr>
          <p:cNvPr id="2889737" name="Rectangle 9"/>
          <p:cNvSpPr>
            <a:spLocks noChangeArrowheads="1"/>
          </p:cNvSpPr>
          <p:nvPr/>
        </p:nvSpPr>
        <p:spPr bwMode="auto">
          <a:xfrm>
            <a:off x="1256014" y="6495910"/>
            <a:ext cx="12118371" cy="1107996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276278" indent="-1276278" defTabSz="90758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</a:t>
            </a: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Plot (on logarithm scale) how this quantity varies in time </a:t>
            </a:r>
            <a:r>
              <a:rPr lang="en-US" sz="40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after</a:t>
            </a: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maximum is reached</a:t>
            </a:r>
          </a:p>
        </p:txBody>
      </p:sp>
      <p:grpSp>
        <p:nvGrpSpPr>
          <p:cNvPr id="2" name="Group 11"/>
          <p:cNvGrpSpPr/>
          <p:nvPr/>
        </p:nvGrpSpPr>
        <p:grpSpPr>
          <a:xfrm>
            <a:off x="2346990" y="1920875"/>
            <a:ext cx="9346380" cy="1231900"/>
            <a:chOff x="2346990" y="1920875"/>
            <a:chExt cx="9346380" cy="1231900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346990" y="1920875"/>
              <a:ext cx="9346380" cy="1231900"/>
              <a:chOff x="576" y="1008"/>
              <a:chExt cx="4608" cy="647"/>
            </a:xfrm>
          </p:grpSpPr>
          <p:sp>
            <p:nvSpPr>
              <p:cNvPr id="65545" name="Text Box 2"/>
              <p:cNvSpPr txBox="1">
                <a:spLocks noChangeArrowheads="1"/>
              </p:cNvSpPr>
              <p:nvPr/>
            </p:nvSpPr>
            <p:spPr bwMode="auto">
              <a:xfrm>
                <a:off x="576" y="1008"/>
                <a:ext cx="4608" cy="6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 defTabSz="1145517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4000" b="1" dirty="0" smtClean="0">
                    <a:solidFill>
                      <a:srgbClr val="FFFF00"/>
                    </a:solidFill>
                    <a:latin typeface="Arial" charset="0"/>
                    <a:cs typeface="Times New Roman" pitchFamily="18" charset="0"/>
                  </a:rPr>
                  <a:t>Fatalities in a given year</a:t>
                </a:r>
              </a:p>
              <a:p>
                <a:pPr algn="ctr" defTabSz="1145517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4000" b="1" dirty="0" smtClean="0">
                    <a:solidFill>
                      <a:srgbClr val="FFFF00"/>
                    </a:solidFill>
                    <a:latin typeface="Arial" charset="0"/>
                    <a:cs typeface="Times New Roman" pitchFamily="18" charset="0"/>
                  </a:rPr>
                  <a:t>Maximum yearly fatalities</a:t>
                </a:r>
              </a:p>
            </p:txBody>
          </p:sp>
          <p:sp>
            <p:nvSpPr>
              <p:cNvPr id="65546" name="Line 8"/>
              <p:cNvSpPr>
                <a:spLocks noChangeShapeType="1"/>
              </p:cNvSpPr>
              <p:nvPr/>
            </p:nvSpPr>
            <p:spPr bwMode="auto">
              <a:xfrm>
                <a:off x="1626" y="1340"/>
                <a:ext cx="2449" cy="20"/>
              </a:xfrm>
              <a:prstGeom prst="line">
                <a:avLst/>
              </a:prstGeom>
              <a:noFill/>
              <a:ln w="317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defTabSz="90758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000" b="1" dirty="0" smtClean="0">
                  <a:solidFill>
                    <a:srgbClr val="FFFF00"/>
                  </a:solidFill>
                  <a:latin typeface="Arial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476171" y="2079335"/>
              <a:ext cx="15361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FFFF00"/>
                  </a:solidFill>
                  <a:latin typeface="Arial" charset="0"/>
                  <a:cs typeface="Times New Roman" pitchFamily="18" charset="0"/>
                </a:rPr>
                <a:t>100 x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9731" grpId="0" autoUpdateAnimBg="0"/>
      <p:bldP spid="2889732" grpId="0" autoUpdateAnimBg="0"/>
      <p:bldP spid="2889733" grpId="0" autoUpdateAnimBg="0"/>
      <p:bldP spid="288973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709540" y="159085"/>
            <a:ext cx="13358810" cy="8309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141229" indent="-913806" defTabSz="1305375" eaLnBrk="0" fontAlgn="base" hangingPunct="0">
              <a:spcBef>
                <a:spcPct val="0"/>
              </a:spcBef>
              <a:spcAft>
                <a:spcPts val="2400"/>
              </a:spcAft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As for 2014 paper, we use </a:t>
            </a:r>
            <a:r>
              <a:rPr lang="en-US" sz="4000" b="1" i="1" dirty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IRTAD</a:t>
            </a: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 </a:t>
            </a:r>
            <a:r>
              <a:rPr lang="en-US" sz="4000" b="1" i="1" dirty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(International Road Traffic and Accident Database) </a:t>
            </a:r>
            <a:endParaRPr lang="en-US" sz="4000" b="1" dirty="0" smtClean="0">
              <a:solidFill>
                <a:srgbClr val="FFFF00"/>
              </a:solidFill>
              <a:latin typeface="Arial" charset="0"/>
              <a:cs typeface="Times New Roman" pitchFamily="18" charset="0"/>
              <a:sym typeface="Webdings" pitchFamily="18" charset="2"/>
            </a:endParaRPr>
          </a:p>
          <a:p>
            <a:pPr marL="1141229" indent="-913806" defTabSz="1305375" eaLnBrk="0" fontAlgn="base" hangingPunct="0">
              <a:spcBef>
                <a:spcPct val="0"/>
              </a:spcBef>
              <a:spcAft>
                <a:spcPts val="2400"/>
              </a:spcAft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Include same 26 countries as </a:t>
            </a: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2014 paper</a:t>
            </a:r>
          </a:p>
          <a:p>
            <a:pPr marL="1141229" indent="-913806" defTabSz="1305375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2014 study had data up to 2011 </a:t>
            </a:r>
          </a:p>
          <a:p>
            <a:pPr marL="1141229" indent="-913806" defTabSz="1305375" eaLnBrk="0" fontAlgn="base" hangingPunct="0">
              <a:spcBef>
                <a:spcPct val="0"/>
              </a:spcBef>
              <a:spcAft>
                <a:spcPts val="2400"/>
              </a:spcAft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      We now have data up to 2023 </a:t>
            </a:r>
          </a:p>
          <a:p>
            <a:pPr marL="1141229" indent="-913806" defTabSz="1305375" eaLnBrk="0" fontAlgn="base" hangingPunct="0">
              <a:spcBef>
                <a:spcPct val="0"/>
              </a:spcBef>
              <a:spcAft>
                <a:spcPts val="2400"/>
              </a:spcAft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So present study has 12 years later data than earlier</a:t>
            </a:r>
          </a:p>
          <a:p>
            <a:pPr marL="1141229" indent="-913806" defTabSz="1305375" eaLnBrk="0" fontAlgn="base" hangingPunct="0">
              <a:spcBef>
                <a:spcPct val="0"/>
              </a:spcBef>
              <a:spcAft>
                <a:spcPts val="900"/>
              </a:spcAft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After passage of 12 years is USA</a:t>
            </a:r>
          </a:p>
          <a:p>
            <a:pPr marL="1141229" indent="-913806" defTabSz="1305375" eaLnBrk="0" fontAlgn="base" hangingPunct="0">
              <a:spcBef>
                <a:spcPts val="1200"/>
              </a:spcBef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	</a:t>
            </a:r>
            <a:r>
              <a:rPr lang="en-US" sz="4000" b="1" dirty="0" smtClean="0">
                <a:solidFill>
                  <a:srgbClr val="FFFF00"/>
                </a:solidFill>
                <a:latin typeface="Arial"/>
                <a:cs typeface="Arial"/>
                <a:sym typeface="Webdings" pitchFamily="18" charset="2"/>
              </a:rPr>
              <a:t> 		■ </a:t>
            </a: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Doing better? </a:t>
            </a:r>
          </a:p>
          <a:p>
            <a:pPr defTabSz="1305375" eaLnBrk="0" fontAlgn="base" hangingPunct="0">
              <a:spcBef>
                <a:spcPts val="1200"/>
              </a:spcBef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		</a:t>
            </a:r>
            <a:r>
              <a:rPr lang="en-US" sz="4000" b="1" dirty="0" smtClean="0">
                <a:solidFill>
                  <a:srgbClr val="FFFF00"/>
                </a:solidFill>
                <a:latin typeface="Arial"/>
                <a:cs typeface="Arial"/>
                <a:sym typeface="Webdings" pitchFamily="18" charset="2"/>
              </a:rPr>
              <a:t>■ </a:t>
            </a: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Doing about same?</a:t>
            </a:r>
          </a:p>
          <a:p>
            <a:pPr defTabSz="1305375" eaLnBrk="0" fontAlgn="base" hangingPunct="0">
              <a:spcBef>
                <a:spcPts val="1200"/>
              </a:spcBef>
            </a:pP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		</a:t>
            </a:r>
            <a:r>
              <a:rPr lang="en-US" sz="4000" b="1" dirty="0" smtClean="0">
                <a:solidFill>
                  <a:srgbClr val="FFFF00"/>
                </a:solidFill>
                <a:latin typeface="Arial"/>
                <a:cs typeface="Arial"/>
                <a:sym typeface="Webdings" pitchFamily="18" charset="2"/>
              </a:rPr>
              <a:t>■ </a:t>
            </a:r>
            <a:r>
              <a:rPr lang="en-US" sz="4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Doing even worse?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9"/>
          <p:cNvPicPr preferRelativeResize="0"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13855337" y="208779"/>
            <a:ext cx="325527" cy="630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71450" y="158750"/>
            <a:ext cx="14441488" cy="7926380"/>
            <a:chOff x="901566" y="159085"/>
            <a:chExt cx="12038357" cy="7646168"/>
          </a:xfrm>
        </p:grpSpPr>
        <p:grpSp>
          <p:nvGrpSpPr>
            <p:cNvPr id="3" name="Group 9"/>
            <p:cNvGrpSpPr>
              <a:grpSpLocks noChangeAspect="1"/>
            </p:cNvGrpSpPr>
            <p:nvPr/>
          </p:nvGrpSpPr>
          <p:grpSpPr bwMode="auto">
            <a:xfrm>
              <a:off x="1554451" y="197490"/>
              <a:ext cx="10811619" cy="7528309"/>
              <a:chOff x="437518" y="-225426"/>
              <a:chExt cx="14943144" cy="10405166"/>
            </a:xfrm>
          </p:grpSpPr>
          <p:pic>
            <p:nvPicPr>
              <p:cNvPr id="3086" name="Picture 3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1797105" y="-225426"/>
                <a:ext cx="13583557" cy="7576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87" name="Picture 2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479110" y="196850"/>
                <a:ext cx="1707772" cy="7308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88" name="Picture 2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1708070" y="8230891"/>
                <a:ext cx="13601700" cy="19488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3089" name="Straight Connector 5"/>
              <p:cNvCxnSpPr>
                <a:cxnSpLocks noChangeShapeType="1"/>
              </p:cNvCxnSpPr>
              <p:nvPr/>
            </p:nvCxnSpPr>
            <p:spPr bwMode="auto">
              <a:xfrm>
                <a:off x="2014625" y="22818"/>
                <a:ext cx="277926" cy="256763"/>
              </a:xfrm>
              <a:prstGeom prst="line">
                <a:avLst/>
              </a:prstGeom>
              <a:noFill/>
              <a:ln w="304800" algn="ctr">
                <a:solidFill>
                  <a:schemeClr val="tx1"/>
                </a:solidFill>
                <a:round/>
                <a:headEnd/>
                <a:tailEnd/>
              </a:ln>
            </p:spPr>
          </p:cxnSp>
          <p:pic>
            <p:nvPicPr>
              <p:cNvPr id="3090" name="Picture 5"/>
              <p:cNvPicPr>
                <a:picLocks noChangeAspect="1" noChangeArrowheads="1"/>
              </p:cNvPicPr>
              <p:nvPr/>
            </p:nvPicPr>
            <p:blipFill>
              <a:blip r:embed="rId7" cstate="screen"/>
              <a:srcRect/>
              <a:stretch>
                <a:fillRect/>
              </a:stretch>
            </p:blipFill>
            <p:spPr bwMode="auto">
              <a:xfrm>
                <a:off x="437518" y="581540"/>
                <a:ext cx="956601" cy="69897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077" name="Rectangle 10"/>
            <p:cNvSpPr>
              <a:spLocks noChangeArrowheads="1"/>
            </p:cNvSpPr>
            <p:nvPr/>
          </p:nvSpPr>
          <p:spPr bwMode="auto">
            <a:xfrm>
              <a:off x="2284146" y="169975"/>
              <a:ext cx="10330944" cy="6336823"/>
            </a:xfrm>
            <a:prstGeom prst="rect">
              <a:avLst/>
            </a:prstGeom>
            <a:noFill/>
            <a:ln w="635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2000" b="1" smtClean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3078" name="Picture 7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901566" y="159085"/>
              <a:ext cx="687935" cy="7412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9" name="Picture 9"/>
            <p:cNvPicPr preferRelativeResize="0">
              <a:picLocks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 flipH="1">
              <a:off x="2315087" y="5591581"/>
              <a:ext cx="175315" cy="8820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1" name="Picture 10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12305042" y="6182338"/>
              <a:ext cx="28778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652159" y="5123748"/>
              <a:ext cx="424096" cy="13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3" name="Picture 10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342556" y="5589664"/>
              <a:ext cx="10180524" cy="71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4" name="Picture 11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11539749" y="6576529"/>
              <a:ext cx="1400174" cy="12287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085" name="Straight Connector 24"/>
            <p:cNvCxnSpPr>
              <a:cxnSpLocks noChangeShapeType="1"/>
            </p:cNvCxnSpPr>
            <p:nvPr/>
          </p:nvCxnSpPr>
          <p:spPr bwMode="auto">
            <a:xfrm>
              <a:off x="2591385" y="197490"/>
              <a:ext cx="0" cy="307239"/>
            </a:xfrm>
            <a:prstGeom prst="line">
              <a:avLst/>
            </a:prstGeom>
            <a:noFill/>
            <a:ln w="63500" algn="ctr">
              <a:solidFill>
                <a:srgbClr val="FFFFCC"/>
              </a:solidFill>
              <a:round/>
              <a:headEnd/>
              <a:tailEnd/>
            </a:ln>
          </p:spPr>
        </p:cxnSp>
        <p:pic>
          <p:nvPicPr>
            <p:cNvPr id="56" name="Picture 10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2342556" y="5595375"/>
              <a:ext cx="10180524" cy="762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2" name="Picture 1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322550" y="6150265"/>
            <a:ext cx="230430" cy="29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9185842">
            <a:off x="13304214" y="3411922"/>
            <a:ext cx="537415" cy="431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1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4575" y="5919835"/>
            <a:ext cx="230430" cy="29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9"/>
          <p:cNvPicPr preferRelativeResize="0"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1861689" y="197490"/>
            <a:ext cx="307240" cy="345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9"/>
          <p:cNvPicPr preferRelativeResize="0"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016683" flipH="1">
            <a:off x="2097970" y="5721755"/>
            <a:ext cx="210312" cy="362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4"/>
          <p:cNvSpPr txBox="1">
            <a:spLocks noChangeArrowheads="1"/>
          </p:cNvSpPr>
          <p:nvPr/>
        </p:nvSpPr>
        <p:spPr bwMode="auto">
          <a:xfrm>
            <a:off x="4588445" y="274638"/>
            <a:ext cx="3610070" cy="107571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 lIns="90163" tIns="44976" rIns="90163" bIns="44976" anchor="ctr">
            <a:spAutoFit/>
          </a:bodyPr>
          <a:lstStyle/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 Unicode MS" pitchFamily="34" charset="-128"/>
              </a:rPr>
              <a:t>Maximum value</a:t>
            </a:r>
          </a:p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 Unicode MS" pitchFamily="34" charset="-128"/>
              </a:rPr>
              <a:t>54,589 in 1972</a:t>
            </a:r>
          </a:p>
        </p:txBody>
      </p:sp>
      <p:sp>
        <p:nvSpPr>
          <p:cNvPr id="26" name="TextBox 4"/>
          <p:cNvSpPr txBox="1">
            <a:spLocks noChangeArrowheads="1"/>
          </p:cNvSpPr>
          <p:nvPr/>
        </p:nvSpPr>
        <p:spPr bwMode="auto">
          <a:xfrm>
            <a:off x="2552980" y="4268420"/>
            <a:ext cx="6836090" cy="1321937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 lIns="90163" tIns="44976" rIns="90163" bIns="44976" anchor="ctr">
            <a:spAutoFit/>
          </a:bodyPr>
          <a:lstStyle/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Arial Unicode MS" pitchFamily="34" charset="-128"/>
              </a:rPr>
              <a:t>In 51 years since reaching peak,</a:t>
            </a:r>
          </a:p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u="sng" dirty="0" smtClean="0">
                <a:solidFill>
                  <a:srgbClr val="FF0000"/>
                </a:solidFill>
                <a:latin typeface="Arial Unicode MS" pitchFamily="34" charset="-128"/>
              </a:rPr>
              <a:t>USA fatalities declined by 25.1%</a:t>
            </a:r>
          </a:p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endParaRPr lang="en-US" sz="800" b="1" u="sng" dirty="0" smtClean="0">
              <a:solidFill>
                <a:srgbClr val="FF0000"/>
              </a:solidFill>
              <a:latin typeface="Arial Unicode MS" pitchFamily="34" charset="-128"/>
            </a:endParaRPr>
          </a:p>
        </p:txBody>
      </p:sp>
      <p:sp>
        <p:nvSpPr>
          <p:cNvPr id="29" name="TextBox 4"/>
          <p:cNvSpPr txBox="1">
            <a:spLocks noChangeArrowheads="1"/>
          </p:cNvSpPr>
          <p:nvPr/>
        </p:nvSpPr>
        <p:spPr bwMode="auto">
          <a:xfrm>
            <a:off x="10616810" y="5496160"/>
            <a:ext cx="3533260" cy="107571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 lIns="90163" tIns="44976" rIns="90163" bIns="44976" anchor="ctr">
            <a:spAutoFit/>
          </a:bodyPr>
          <a:lstStyle/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 Unicode MS" pitchFamily="34" charset="-128"/>
              </a:rPr>
              <a:t>40,901 road deaths in 2023</a:t>
            </a:r>
          </a:p>
        </p:txBody>
      </p:sp>
      <p:cxnSp>
        <p:nvCxnSpPr>
          <p:cNvPr id="30" name="Straight Arrow Connector 3"/>
          <p:cNvCxnSpPr>
            <a:cxnSpLocks noChangeShapeType="1"/>
          </p:cNvCxnSpPr>
          <p:nvPr/>
        </p:nvCxnSpPr>
        <p:spPr bwMode="auto">
          <a:xfrm flipH="1" flipV="1">
            <a:off x="2591385" y="351448"/>
            <a:ext cx="1958655" cy="3806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3" name="Straight Arrow Connector 3"/>
          <p:cNvCxnSpPr>
            <a:cxnSpLocks noChangeShapeType="1"/>
          </p:cNvCxnSpPr>
          <p:nvPr/>
        </p:nvCxnSpPr>
        <p:spPr bwMode="auto">
          <a:xfrm flipV="1">
            <a:off x="13306380" y="3607121"/>
            <a:ext cx="38405" cy="1890259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31" name="Straight Connector 30"/>
          <p:cNvCxnSpPr/>
          <p:nvPr/>
        </p:nvCxnSpPr>
        <p:spPr bwMode="auto">
          <a:xfrm>
            <a:off x="1055185" y="5190140"/>
            <a:ext cx="537670" cy="0"/>
          </a:xfrm>
          <a:prstGeom prst="line">
            <a:avLst/>
          </a:prstGeom>
          <a:noFill/>
          <a:ln w="63500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1362425" y="5420570"/>
            <a:ext cx="115215" cy="0"/>
          </a:xfrm>
          <a:prstGeom prst="line">
            <a:avLst/>
          </a:prstGeom>
          <a:noFill/>
          <a:ln w="63500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987590" y="5843025"/>
            <a:ext cx="230430" cy="0"/>
          </a:xfrm>
          <a:prstGeom prst="line">
            <a:avLst/>
          </a:prstGeom>
          <a:noFill/>
          <a:ln w="28575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1362425" y="5841805"/>
            <a:ext cx="30410" cy="3601"/>
          </a:xfrm>
          <a:prstGeom prst="line">
            <a:avLst/>
          </a:prstGeom>
          <a:noFill/>
          <a:ln w="19050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1537783" y="5843025"/>
            <a:ext cx="115215" cy="0"/>
          </a:xfrm>
          <a:prstGeom prst="line">
            <a:avLst/>
          </a:prstGeom>
          <a:noFill/>
          <a:ln w="28575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0" y="4763"/>
          <a:ext cx="14630400" cy="8229600"/>
        </p:xfrm>
        <a:graphic>
          <a:graphicData uri="http://schemas.openxmlformats.org/presentationml/2006/ole">
            <p:oleObj spid="_x0000_s201730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696310" y="457625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 flipH="1">
            <a:off x="1285615" y="1272830"/>
            <a:ext cx="11676628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8428945" y="3653940"/>
            <a:ext cx="3846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Arial Unicode MS" pitchFamily="34" charset="-128"/>
              </a:rPr>
              <a:t>74.9 % of maximum</a:t>
            </a:r>
          </a:p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Arial Unicode MS" pitchFamily="34" charset="-128"/>
              </a:rPr>
              <a:t>(that is, a 25.1% reduction)</a:t>
            </a:r>
          </a:p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Arial Unicode MS" pitchFamily="34" charset="-128"/>
              </a:rPr>
              <a:t>51 years after reaching maximum in 1972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2768710" y="1272830"/>
            <a:ext cx="0" cy="6314968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Arrow Connector 3"/>
          <p:cNvCxnSpPr>
            <a:cxnSpLocks noChangeShapeType="1"/>
          </p:cNvCxnSpPr>
          <p:nvPr/>
        </p:nvCxnSpPr>
        <p:spPr bwMode="auto">
          <a:xfrm flipV="1">
            <a:off x="11731775" y="1426451"/>
            <a:ext cx="998530" cy="2342704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10" name="TextBox 9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234950" y="-234950"/>
            <a:ext cx="15101888" cy="869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-1" y="0"/>
          <a:ext cx="14630400" cy="8229600"/>
        </p:xfrm>
        <a:graphic>
          <a:graphicData uri="http://schemas.openxmlformats.org/presentationml/2006/ole">
            <p:oleObj spid="_x0000_s32770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0" y="-4762"/>
          <a:ext cx="14630400" cy="8229600"/>
        </p:xfrm>
        <a:graphic>
          <a:graphicData uri="http://schemas.openxmlformats.org/presentationml/2006/ole">
            <p:oleObj spid="_x0000_s2050" name="SPW 8.0 Graph" r:id="rId3" imgW="14634000" imgH="8361000" progId="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-1" y="0"/>
          <a:ext cx="14630400" cy="8229600"/>
        </p:xfrm>
        <a:graphic>
          <a:graphicData uri="http://schemas.openxmlformats.org/presentationml/2006/ole">
            <p:oleObj spid="_x0000_s3074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4098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-1" y="0"/>
          <a:ext cx="14630400" cy="8229600"/>
        </p:xfrm>
        <a:graphic>
          <a:graphicData uri="http://schemas.openxmlformats.org/presentationml/2006/ole">
            <p:oleObj spid="_x0000_s202754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54450" y="2348170"/>
            <a:ext cx="2486340" cy="293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3"/>
          <p:cNvCxnSpPr/>
          <p:nvPr/>
        </p:nvCxnSpPr>
        <p:spPr bwMode="auto">
          <a:xfrm flipH="1">
            <a:off x="1360917" y="2397821"/>
            <a:ext cx="120700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 flipH="1">
            <a:off x="1362075" y="3900186"/>
            <a:ext cx="120700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3513105" y="2924245"/>
            <a:ext cx="5530322" cy="830997"/>
          </a:xfrm>
          <a:prstGeom prst="rect">
            <a:avLst/>
          </a:prstGeom>
          <a:solidFill>
            <a:srgbClr val="FFFFD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These 3 countries reduced road deaths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by more than ~50% but less than 70%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-1" y="-9395"/>
          <a:ext cx="14630400" cy="8229600"/>
        </p:xfrm>
        <a:graphic>
          <a:graphicData uri="http://schemas.openxmlformats.org/presentationml/2006/ole">
            <p:oleObj spid="_x0000_s6146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362075" y="3897354"/>
            <a:ext cx="120700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 flipH="1">
            <a:off x="1280160" y="5068804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0" y="-18106"/>
          <a:ext cx="14633575" cy="8229600"/>
        </p:xfrm>
        <a:graphic>
          <a:graphicData uri="http://schemas.openxmlformats.org/presentationml/2006/ole">
            <p:oleObj spid="_x0000_s7170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486624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 flipH="1">
            <a:off x="1362075" y="3870650"/>
            <a:ext cx="120700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 flipH="1">
            <a:off x="1280160" y="5068804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0" y="-4762"/>
          <a:ext cx="14630400" cy="8229600"/>
        </p:xfrm>
        <a:graphic>
          <a:graphicData uri="http://schemas.openxmlformats.org/presentationml/2006/ole">
            <p:oleObj spid="_x0000_s8194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 flipH="1">
            <a:off x="1280160" y="3886200"/>
            <a:ext cx="120700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 flipH="1">
            <a:off x="1280160" y="5068804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-3175" y="0"/>
          <a:ext cx="14633575" cy="8229600"/>
        </p:xfrm>
        <a:graphic>
          <a:graphicData uri="http://schemas.openxmlformats.org/presentationml/2006/ole">
            <p:oleObj spid="_x0000_s9218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333500" y="5067300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 flipH="1">
            <a:off x="1371600" y="3924300"/>
            <a:ext cx="120700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-17462" y="0"/>
          <a:ext cx="14630400" cy="8229600"/>
        </p:xfrm>
        <a:graphic>
          <a:graphicData uri="http://schemas.openxmlformats.org/presentationml/2006/ole">
            <p:oleObj spid="_x0000_s10242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926130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 flipH="1">
            <a:off x="1438276" y="3888756"/>
            <a:ext cx="120700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 flipH="1">
            <a:off x="1356361" y="5068804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234950" y="-234950"/>
            <a:ext cx="15101888" cy="869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-20637" y="0"/>
          <a:ext cx="14633575" cy="8229600"/>
        </p:xfrm>
        <a:graphic>
          <a:graphicData uri="http://schemas.openxmlformats.org/presentationml/2006/ole">
            <p:oleObj spid="_x0000_s11266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 flipH="1">
            <a:off x="1362075" y="3888756"/>
            <a:ext cx="120700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 flipH="1">
            <a:off x="1280160" y="5068804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1" y="1"/>
          <a:ext cx="14630400" cy="8229600"/>
        </p:xfrm>
        <a:graphic>
          <a:graphicData uri="http://schemas.openxmlformats.org/presentationml/2006/ole">
            <p:oleObj spid="_x0000_s12290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362075" y="5079311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 flipH="1">
            <a:off x="1362075" y="3888756"/>
            <a:ext cx="1280160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13314" name="SPW 8.0 Graph" r:id="rId3" imgW="14634000" imgH="8361000" progId="">
              <p:embed/>
            </p:oleObj>
          </a:graphicData>
        </a:graphic>
      </p:graphicFrame>
      <p:cxnSp>
        <p:nvCxnSpPr>
          <p:cNvPr id="3" name="Straight Connector 2"/>
          <p:cNvCxnSpPr/>
          <p:nvPr/>
        </p:nvCxnSpPr>
        <p:spPr bwMode="auto">
          <a:xfrm flipH="1">
            <a:off x="1280160" y="3888756"/>
            <a:ext cx="36576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677714" y="4265665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ea typeface="Arial Unicode MS" pitchFamily="34" charset="-128"/>
              </a:rPr>
              <a:t>25</a:t>
            </a:r>
            <a:endParaRPr lang="en-US" sz="2400" b="1" dirty="0"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 flipH="1">
            <a:off x="2938885" y="3915915"/>
            <a:ext cx="10905165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 flipH="1">
            <a:off x="1343531" y="5077857"/>
            <a:ext cx="27432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 flipH="1">
            <a:off x="3778350" y="5132175"/>
            <a:ext cx="1051560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3205865" y="3922775"/>
            <a:ext cx="3149210" cy="1569660"/>
          </a:xfrm>
          <a:prstGeom prst="rect">
            <a:avLst/>
          </a:prstGeom>
          <a:solidFill>
            <a:srgbClr val="FFFFD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These 7 countries reduced road deaths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by more than 70% but less than 80%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0" y="0"/>
          <a:ext cx="14630400" cy="8229600"/>
        </p:xfrm>
        <a:graphic>
          <a:graphicData uri="http://schemas.openxmlformats.org/presentationml/2006/ole">
            <p:oleObj spid="_x0000_s14338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 flipH="1">
            <a:off x="1362425" y="5924221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 flipH="1">
            <a:off x="1280160" y="5068804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15362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 flipH="1">
            <a:off x="1362425" y="5915168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 flipH="1">
            <a:off x="1280160" y="5068804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16386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280160" y="5068804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 flipH="1">
            <a:off x="1362425" y="5915168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17410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280160" y="5068804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 flipH="1">
            <a:off x="1362425" y="5924221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18434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280160" y="5077857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 flipH="1">
            <a:off x="1362425" y="5915168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0" y="0"/>
          <a:ext cx="14630400" cy="8229600"/>
        </p:xfrm>
        <a:graphic>
          <a:graphicData uri="http://schemas.openxmlformats.org/presentationml/2006/ole">
            <p:oleObj spid="_x0000_s19458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280160" y="5077857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 flipH="1">
            <a:off x="1362075" y="5908308"/>
            <a:ext cx="125272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20482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280160" y="5077857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 flipH="1">
            <a:off x="1362425" y="5915168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0" y="6354"/>
            <a:ext cx="1463040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</a:rPr>
              <a:t>Traffic fatalities:  Comparing USA to other countries provides key policy insights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4895851" y="1964120"/>
            <a:ext cx="4911725" cy="670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517" tIns="57759" rIns="115517" bIns="57759">
            <a:spAutoFit/>
          </a:bodyPr>
          <a:lstStyle/>
          <a:p>
            <a:pPr algn="ctr" defTabSz="1150252" fontAlgn="base">
              <a:spcBef>
                <a:spcPct val="0"/>
              </a:spcBef>
              <a:spcAft>
                <a:spcPts val="2400"/>
              </a:spcAft>
            </a:pPr>
            <a:r>
              <a:rPr lang="en-US" sz="36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Dr. Leonard Evans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4" y="2924666"/>
            <a:ext cx="14535150" cy="1646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808388" fontAlgn="base">
              <a:spcBef>
                <a:spcPts val="2400"/>
              </a:spcBef>
              <a:spcAft>
                <a:spcPct val="0"/>
              </a:spcAft>
            </a:pPr>
            <a:r>
              <a:rPr lang="en-US" sz="31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President, </a:t>
            </a:r>
            <a:r>
              <a:rPr lang="en-US" sz="3100" b="1" i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Science Serving Society</a:t>
            </a:r>
          </a:p>
          <a:p>
            <a:pPr algn="ctr" defTabSz="808388" fontAlgn="base">
              <a:spcBef>
                <a:spcPct val="0"/>
              </a:spcBef>
              <a:spcAft>
                <a:spcPct val="0"/>
              </a:spcAft>
            </a:pPr>
            <a:r>
              <a:rPr lang="en-US" sz="31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Member, </a:t>
            </a:r>
            <a:r>
              <a:rPr lang="en-US" sz="3100" b="1" i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National Academy of Engineering</a:t>
            </a:r>
          </a:p>
          <a:p>
            <a:pPr algn="ctr" defTabSz="808388" fontAlgn="base">
              <a:spcBef>
                <a:spcPct val="0"/>
              </a:spcBef>
              <a:spcAft>
                <a:spcPct val="0"/>
              </a:spcAft>
            </a:pPr>
            <a:r>
              <a:rPr lang="en-US" sz="31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President-Emeritus, </a:t>
            </a:r>
            <a:r>
              <a:rPr lang="en-US" sz="3100" b="1" i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ITMA</a:t>
            </a:r>
          </a:p>
          <a:p>
            <a:pPr algn="ctr" defTabSz="808388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214937" y="5782690"/>
            <a:ext cx="4200525" cy="2137035"/>
            <a:chOff x="465535" y="5800460"/>
            <a:chExt cx="2701925" cy="1485162"/>
          </a:xfrm>
        </p:grpSpPr>
        <p:sp>
          <p:nvSpPr>
            <p:cNvPr id="26634" name="Text Box 3078"/>
            <p:cNvSpPr txBox="1">
              <a:spLocks noChangeArrowheads="1"/>
            </p:cNvSpPr>
            <p:nvPr/>
          </p:nvSpPr>
          <p:spPr bwMode="auto">
            <a:xfrm>
              <a:off x="516905" y="6914108"/>
              <a:ext cx="2632075" cy="371514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32823" tIns="65647" rIns="32823" bIns="49235">
              <a:spAutoFit/>
            </a:bodyPr>
            <a:lstStyle/>
            <a:p>
              <a:pPr algn="ctr" defTabSz="813148"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 smtClean="0">
                  <a:solidFill>
                    <a:srgbClr val="FFFFFF"/>
                  </a:solidFill>
                  <a:latin typeface="Arial Narrow" pitchFamily="34" charset="0"/>
                </a:rPr>
                <a:t>Devoted to adding reason and </a:t>
              </a:r>
            </a:p>
            <a:p>
              <a:pPr algn="ctr" defTabSz="813148"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 smtClean="0">
                  <a:solidFill>
                    <a:srgbClr val="FFFFFF"/>
                  </a:solidFill>
                  <a:latin typeface="Arial Narrow" pitchFamily="34" charset="0"/>
                </a:rPr>
                <a:t>knowledge to public policy</a:t>
              </a:r>
            </a:p>
          </p:txBody>
        </p:sp>
        <p:pic>
          <p:nvPicPr>
            <p:cNvPr id="26635" name="Picture 3077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465535" y="5800460"/>
              <a:ext cx="2701925" cy="1079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633" name="TextBox 10"/>
          <p:cNvSpPr txBox="1">
            <a:spLocks noChangeArrowheads="1"/>
          </p:cNvSpPr>
          <p:nvPr/>
        </p:nvSpPr>
        <p:spPr bwMode="auto">
          <a:xfrm>
            <a:off x="210275" y="7754843"/>
            <a:ext cx="380003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chemeClr val="accent3"/>
                </a:solidFill>
                <a:latin typeface="Arial Narrow" pitchFamily="34" charset="0"/>
              </a:rPr>
              <a:t>Tue. 15 Sept. 2026</a:t>
            </a:r>
            <a:r>
              <a:rPr lang="en-US" sz="2200" b="1" smtClean="0">
                <a:solidFill>
                  <a:schemeClr val="accent3"/>
                </a:solidFill>
                <a:latin typeface="Arial Narrow" pitchFamily="34" charset="0"/>
              </a:rPr>
              <a:t>, 2:00-2:30pm</a:t>
            </a:r>
            <a:endParaRPr lang="en-US" sz="2200" b="1" dirty="0" smtClean="0">
              <a:solidFill>
                <a:schemeClr val="accent3"/>
              </a:solidFill>
              <a:latin typeface="Arial" charset="0"/>
            </a:endParaRPr>
          </a:p>
        </p:txBody>
      </p:sp>
      <p:sp>
        <p:nvSpPr>
          <p:cNvPr id="26631" name="TextBox 10"/>
          <p:cNvSpPr txBox="1">
            <a:spLocks noChangeArrowheads="1"/>
          </p:cNvSpPr>
          <p:nvPr/>
        </p:nvSpPr>
        <p:spPr bwMode="auto">
          <a:xfrm>
            <a:off x="10810055" y="6150265"/>
            <a:ext cx="3610019" cy="183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767" tIns="45329" rIns="90767" bIns="45329">
            <a:spAutoFit/>
          </a:bodyPr>
          <a:lstStyle/>
          <a:p>
            <a:pPr marL="171450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1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973 Satterlee Rd.</a:t>
            </a:r>
          </a:p>
          <a:p>
            <a:pPr marL="171450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1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Bloomfield Hills</a:t>
            </a:r>
          </a:p>
          <a:p>
            <a:pPr marL="171450"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31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Michigan, USA</a:t>
            </a:r>
          </a:p>
          <a:p>
            <a:pPr defTabSz="907580" fontAlgn="base">
              <a:spcBef>
                <a:spcPct val="0"/>
              </a:spcBef>
              <a:spcAft>
                <a:spcPct val="0"/>
              </a:spcAft>
            </a:pPr>
            <a:endParaRPr lang="en-US" sz="2000" b="1" dirty="0" smtClean="0">
              <a:solidFill>
                <a:srgbClr val="FFFF00"/>
              </a:solidFill>
              <a:latin typeface="Arial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41606" y="5412138"/>
            <a:ext cx="3537375" cy="2411888"/>
            <a:chOff x="399155" y="4037990"/>
            <a:chExt cx="3537375" cy="2411888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399155" y="4037990"/>
              <a:ext cx="3495090" cy="2381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0"/>
            <p:cNvSpPr txBox="1">
              <a:spLocks noChangeArrowheads="1"/>
            </p:cNvSpPr>
            <p:nvPr/>
          </p:nvSpPr>
          <p:spPr bwMode="auto">
            <a:xfrm>
              <a:off x="434231" y="5957435"/>
              <a:ext cx="3502299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90758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i="1" dirty="0" smtClean="0">
                  <a:solidFill>
                    <a:srgbClr val="FF0000"/>
                  </a:solidFill>
                  <a:latin typeface="Arial Narrow" pitchFamily="34" charset="0"/>
                </a:rPr>
                <a:t>ITMA 27 Sept. 15-17 2026</a:t>
              </a:r>
              <a:endParaRPr lang="en-US" b="1" i="1" dirty="0" smtClean="0">
                <a:solidFill>
                  <a:srgbClr val="FF0000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21506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280160" y="5077857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 flipH="1">
            <a:off x="1362425" y="5924221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22530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280160" y="5077857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 flipH="1">
            <a:off x="1362425" y="5924221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23554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 flipH="1">
            <a:off x="1362425" y="5915168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 flipH="1">
            <a:off x="1280160" y="5068804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0" y="0"/>
          <a:ext cx="14630400" cy="8229600"/>
        </p:xfrm>
        <a:graphic>
          <a:graphicData uri="http://schemas.openxmlformats.org/presentationml/2006/ole">
            <p:oleObj spid="_x0000_s204802" name="SPW 8.0 Graph" r:id="rId3" imgW="14634000" imgH="8361000" progId="">
              <p:embed/>
            </p:oleObj>
          </a:graphicData>
        </a:graphic>
      </p:graphicFrame>
      <p:cxnSp>
        <p:nvCxnSpPr>
          <p:cNvPr id="4" name="Straight Connector 3"/>
          <p:cNvCxnSpPr/>
          <p:nvPr/>
        </p:nvCxnSpPr>
        <p:spPr bwMode="auto">
          <a:xfrm flipH="1">
            <a:off x="1362075" y="5917361"/>
            <a:ext cx="120700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/>
          <p:nvPr/>
        </p:nvCxnSpPr>
        <p:spPr bwMode="auto">
          <a:xfrm flipH="1">
            <a:off x="1280160" y="5068804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205865" y="3922775"/>
            <a:ext cx="3149210" cy="1569660"/>
          </a:xfrm>
          <a:prstGeom prst="rect">
            <a:avLst/>
          </a:prstGeom>
          <a:solidFill>
            <a:srgbClr val="FFFFD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These 10 countries reduced road deaths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by more than 80% but less than 85%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25602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362075" y="5908308"/>
            <a:ext cx="125272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0" y="5465"/>
          <a:ext cx="14633575" cy="8229600"/>
        </p:xfrm>
        <a:graphic>
          <a:graphicData uri="http://schemas.openxmlformats.org/presentationml/2006/ole">
            <p:oleObj spid="_x0000_s26626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280160" y="5917642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27650" name="SPW 8.0 Graph" r:id="rId3" imgW="14634000" imgH="836100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 flipH="1">
            <a:off x="1280160" y="5917642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0" y="0"/>
          <a:ext cx="14633575" cy="8229600"/>
        </p:xfrm>
        <a:graphic>
          <a:graphicData uri="http://schemas.openxmlformats.org/presentationml/2006/ole">
            <p:oleObj spid="_x0000_s28674" name="SPW 8.0 Graph" r:id="rId3" imgW="14634000" imgH="8361000" progId="">
              <p:embed/>
            </p:oleObj>
          </a:graphicData>
        </a:graphic>
      </p:graphicFrame>
      <p:cxnSp>
        <p:nvCxnSpPr>
          <p:cNvPr id="3" name="Straight Connector 2"/>
          <p:cNvCxnSpPr/>
          <p:nvPr/>
        </p:nvCxnSpPr>
        <p:spPr bwMode="auto">
          <a:xfrm flipH="1">
            <a:off x="1280160" y="5917642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0" y="1"/>
          <a:ext cx="14633575" cy="8224837"/>
        </p:xfrm>
        <a:graphic>
          <a:graphicData uri="http://schemas.openxmlformats.org/presentationml/2006/ole">
            <p:oleObj spid="_x0000_s379906" name="SPW 8.0 Graph" r:id="rId3" imgW="14634000" imgH="8361000" progId="">
              <p:embed/>
            </p:oleObj>
          </a:graphicData>
        </a:graphic>
      </p:graphicFrame>
      <p:cxnSp>
        <p:nvCxnSpPr>
          <p:cNvPr id="3" name="Straight Connector 2"/>
          <p:cNvCxnSpPr/>
          <p:nvPr/>
        </p:nvCxnSpPr>
        <p:spPr bwMode="auto">
          <a:xfrm flipH="1">
            <a:off x="1280160" y="5917642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-1" y="0"/>
          <a:ext cx="14630400" cy="8229600"/>
        </p:xfrm>
        <a:graphic>
          <a:graphicData uri="http://schemas.openxmlformats.org/presentationml/2006/ole">
            <p:oleObj spid="_x0000_s29698" name="SPW 8.0 Graph" r:id="rId3" imgW="14634000" imgH="8361000" progId="">
              <p:embed/>
            </p:oleObj>
          </a:graphicData>
        </a:graphic>
      </p:graphicFrame>
      <p:cxnSp>
        <p:nvCxnSpPr>
          <p:cNvPr id="4" name="Straight Connector 3"/>
          <p:cNvCxnSpPr/>
          <p:nvPr/>
        </p:nvCxnSpPr>
        <p:spPr bwMode="auto">
          <a:xfrm flipH="1">
            <a:off x="1280160" y="5917642"/>
            <a:ext cx="12984480" cy="0"/>
          </a:xfrm>
          <a:prstGeom prst="line">
            <a:avLst/>
          </a:prstGeom>
          <a:noFill/>
          <a:ln w="28575" cap="flat" cmpd="sng" algn="ctr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3513105" y="3769155"/>
            <a:ext cx="3149210" cy="1200329"/>
          </a:xfrm>
          <a:prstGeom prst="rect">
            <a:avLst/>
          </a:prstGeom>
          <a:solidFill>
            <a:srgbClr val="FFFFD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These 5 countries reduced road deaths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by more than 85%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3" cstate="screen"/>
          <a:srcRect l="17947" r="1248"/>
          <a:stretch>
            <a:fillRect/>
          </a:stretch>
        </p:blipFill>
        <p:spPr bwMode="auto">
          <a:xfrm>
            <a:off x="435290" y="3231484"/>
            <a:ext cx="13716000" cy="156934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0" y="0"/>
          <a:ext cx="14630400" cy="8229600"/>
        </p:xfrm>
        <a:graphic>
          <a:graphicData uri="http://schemas.openxmlformats.org/presentationml/2006/ole">
            <p:oleObj spid="_x0000_s31746" name="SPW 8.0 Graph" r:id="rId3" imgW="14597280" imgH="832464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0" y="0"/>
          <a:ext cx="14630400" cy="8229600"/>
        </p:xfrm>
        <a:graphic>
          <a:graphicData uri="http://schemas.openxmlformats.org/presentationml/2006/ole">
            <p:oleObj spid="_x0000_s378882" name="SPW 8.0 Graph" r:id="rId3" imgW="14597280" imgH="8324640" progId="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49929" y="504730"/>
            <a:ext cx="2035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Arial Unicode MS" pitchFamily="34" charset="-128"/>
              </a:rPr>
              <a:t>2023 data</a:t>
            </a:r>
            <a:endParaRPr lang="en-US" sz="3200" b="1" dirty="0">
              <a:solidFill>
                <a:srgbClr val="FF0000"/>
              </a:solidFill>
              <a:latin typeface="Arial" pitchFamily="34" charset="0"/>
              <a:ea typeface="Arial Unicode MS" pitchFamily="34" charset="-128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screen"/>
          <a:srcRect l="11412" r="75462" b="53799"/>
          <a:stretch>
            <a:fillRect/>
          </a:stretch>
        </p:blipFill>
        <p:spPr bwMode="auto">
          <a:xfrm>
            <a:off x="1511992" y="3364796"/>
            <a:ext cx="1920875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screen"/>
          <a:srcRect l="11412" t="45349" r="75462" b="17332"/>
          <a:stretch>
            <a:fillRect/>
          </a:stretch>
        </p:blipFill>
        <p:spPr bwMode="auto">
          <a:xfrm>
            <a:off x="3358017" y="4030139"/>
            <a:ext cx="1919286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screen"/>
          <a:srcRect l="11412" t="82370" r="75462" b="2231"/>
          <a:stretch>
            <a:fillRect/>
          </a:stretch>
        </p:blipFill>
        <p:spPr bwMode="auto">
          <a:xfrm>
            <a:off x="5116967" y="5834947"/>
            <a:ext cx="1919286" cy="1266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1371600" y="4823143"/>
            <a:ext cx="10698480" cy="3017520"/>
          </a:xfrm>
          <a:prstGeom prst="rect">
            <a:avLst/>
          </a:prstGeom>
          <a:solidFill>
            <a:srgbClr val="D5FFFF"/>
          </a:solidFill>
          <a:ln w="63500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97097" y="274300"/>
            <a:ext cx="46362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Calibri"/>
                <a:sym typeface="Webdings" pitchFamily="18" charset="2"/>
              </a:rPr>
              <a:t>Example</a:t>
            </a:r>
            <a:r>
              <a:rPr lang="en-US" sz="4800" b="1" dirty="0" smtClean="0">
                <a:solidFill>
                  <a:srgbClr val="FF0000"/>
                </a:solidFill>
                <a:latin typeface="Calibri"/>
                <a:sym typeface="Webdings" pitchFamily="18" charset="2"/>
              </a:rPr>
              <a:t> - Japan</a:t>
            </a:r>
            <a:r>
              <a:rPr lang="en-US" sz="48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  </a:t>
            </a:r>
            <a:endParaRPr lang="en-US" sz="48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0134677" y="1272829"/>
            <a:ext cx="2094539" cy="3749040"/>
          </a:xfrm>
          <a:prstGeom prst="rect">
            <a:avLst/>
          </a:prstGeom>
          <a:solidFill>
            <a:srgbClr val="D5FFFF"/>
          </a:solidFill>
          <a:ln w="63500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2092120" y="1464855"/>
          <a:ext cx="9735666" cy="6508285"/>
        </p:xfrm>
        <a:graphic>
          <a:graphicData uri="http://schemas.openxmlformats.org/drawingml/2006/table">
            <a:tbl>
              <a:tblPr/>
              <a:tblGrid>
                <a:gridCol w="5908342"/>
                <a:gridCol w="2097113"/>
                <a:gridCol w="1730211"/>
              </a:tblGrid>
              <a:tr h="81012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Japan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USA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Max fatalities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21,795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54,580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60415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(occurred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28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1970)      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(1972)</a:t>
                      </a:r>
                      <a:endParaRPr lang="en-US" sz="2800" b="0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2023 fatalities</a:t>
                      </a:r>
                      <a:endParaRPr lang="en-US" sz="32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3,263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40,901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reduction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85.0%</a:t>
                      </a:r>
                      <a:endParaRPr lang="en-US" sz="32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25.1%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955265">
                <a:tc>
                  <a:txBody>
                    <a:bodyPr/>
                    <a:lstStyle/>
                    <a:p>
                      <a:pPr algn="l" fontAlgn="b">
                        <a:lnSpc>
                          <a:spcPts val="3800"/>
                        </a:lnSpc>
                      </a:pP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US fatalities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 US </a:t>
                      </a: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had</a:t>
                      </a:r>
                      <a:b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85.0% reduction like Japan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800"/>
                        </a:lnSpc>
                      </a:pPr>
                      <a:endParaRPr lang="en-US" sz="320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8,171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78072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Actual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 fatalities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40,901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>
                        <a:lnSpc>
                          <a:spcPts val="3800"/>
                        </a:lnSpc>
                      </a:pP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US </a:t>
                      </a:r>
                      <a:r>
                        <a:rPr lang="en-US" sz="3200" b="1" i="0" u="none" strike="noStrik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extra fatalities </a:t>
                      </a: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due to</a:t>
                      </a:r>
                      <a:b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not matching </a:t>
                      </a:r>
                      <a:r>
                        <a:rPr lang="en-US" sz="3200" b="1" i="0" u="none" strike="noStrik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Japan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32,730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 bwMode="auto">
          <a:xfrm>
            <a:off x="1324019" y="4940748"/>
            <a:ext cx="10698480" cy="3017520"/>
          </a:xfrm>
          <a:prstGeom prst="rect">
            <a:avLst/>
          </a:prstGeom>
          <a:solidFill>
            <a:srgbClr val="D5FFFF"/>
          </a:solidFill>
          <a:ln w="63500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97097" y="274300"/>
            <a:ext cx="46362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Calibri"/>
                <a:sym typeface="Webdings" pitchFamily="18" charset="2"/>
              </a:rPr>
              <a:t>Example</a:t>
            </a:r>
            <a:r>
              <a:rPr lang="en-US" sz="4800" b="1" dirty="0" smtClean="0">
                <a:solidFill>
                  <a:srgbClr val="FF0000"/>
                </a:solidFill>
                <a:latin typeface="Calibri"/>
                <a:sym typeface="Webdings" pitchFamily="18" charset="2"/>
              </a:rPr>
              <a:t> - Japan</a:t>
            </a:r>
            <a:r>
              <a:rPr lang="en-US" sz="48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  </a:t>
            </a:r>
            <a:endParaRPr lang="en-US" sz="48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0134677" y="1272829"/>
            <a:ext cx="2094539" cy="3749040"/>
          </a:xfrm>
          <a:prstGeom prst="rect">
            <a:avLst/>
          </a:prstGeom>
          <a:solidFill>
            <a:srgbClr val="D5FFFF"/>
          </a:solidFill>
          <a:ln w="63500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2092120" y="1464855"/>
          <a:ext cx="9735666" cy="6508285"/>
        </p:xfrm>
        <a:graphic>
          <a:graphicData uri="http://schemas.openxmlformats.org/drawingml/2006/table">
            <a:tbl>
              <a:tblPr/>
              <a:tblGrid>
                <a:gridCol w="5908342"/>
                <a:gridCol w="2097113"/>
                <a:gridCol w="1730211"/>
              </a:tblGrid>
              <a:tr h="81012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Japan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USA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Max fatalities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21,795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54,589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60415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(occurred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28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1970)      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(1972)</a:t>
                      </a:r>
                      <a:endParaRPr lang="en-US" sz="2800" b="0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2023 fatalities</a:t>
                      </a:r>
                      <a:endParaRPr lang="en-US" sz="32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3,263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40,901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reduction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85.0%</a:t>
                      </a:r>
                      <a:endParaRPr lang="en-US" sz="32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25.1%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955265">
                <a:tc>
                  <a:txBody>
                    <a:bodyPr/>
                    <a:lstStyle/>
                    <a:p>
                      <a:pPr algn="l" fontAlgn="b">
                        <a:lnSpc>
                          <a:spcPts val="3800"/>
                        </a:lnSpc>
                      </a:pP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US fatalities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 US </a:t>
                      </a: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had</a:t>
                      </a:r>
                      <a:b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85.0% reduction like Japan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800"/>
                        </a:lnSpc>
                      </a:pPr>
                      <a:endParaRPr lang="en-US" sz="320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8,171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78072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Actual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 fatalities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40,901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>
                        <a:lnSpc>
                          <a:spcPts val="3800"/>
                        </a:lnSpc>
                      </a:pP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US </a:t>
                      </a:r>
                      <a:r>
                        <a:rPr lang="en-US" sz="3200" b="1" i="0" u="none" strike="noStrik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extra fatalities </a:t>
                      </a: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due to</a:t>
                      </a:r>
                      <a:b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not matching </a:t>
                      </a:r>
                      <a:r>
                        <a:rPr lang="en-US" sz="3200" b="1" i="0" u="none" strike="noStrik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Japan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32,730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 bwMode="auto">
          <a:xfrm>
            <a:off x="1324019" y="4940748"/>
            <a:ext cx="10698480" cy="3017520"/>
          </a:xfrm>
          <a:prstGeom prst="rect">
            <a:avLst/>
          </a:prstGeom>
          <a:solidFill>
            <a:srgbClr val="D5FFFF"/>
          </a:solidFill>
          <a:ln w="63500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21423" y="274638"/>
            <a:ext cx="65892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FF"/>
                </a:solidFill>
                <a:latin typeface="Calibri"/>
                <a:sym typeface="Webdings" pitchFamily="18" charset="2"/>
              </a:rPr>
              <a:t>USA</a:t>
            </a:r>
            <a:r>
              <a:rPr lang="en-US" sz="4800" b="1" dirty="0" smtClean="0">
                <a:solidFill>
                  <a:srgbClr val="FF0000"/>
                </a:solidFill>
                <a:latin typeface="Calibri"/>
                <a:sym typeface="Webdings" pitchFamily="18" charset="2"/>
              </a:rPr>
              <a:t> </a:t>
            </a:r>
            <a:r>
              <a:rPr lang="en-US" sz="4800" b="1" dirty="0" smtClean="0">
                <a:solidFill>
                  <a:srgbClr val="835A3D"/>
                </a:solidFill>
                <a:latin typeface="Calibri"/>
                <a:sym typeface="Webdings" pitchFamily="18" charset="2"/>
              </a:rPr>
              <a:t>compared to</a:t>
            </a:r>
            <a:r>
              <a:rPr lang="en-US" sz="4800" b="1" dirty="0" smtClean="0">
                <a:solidFill>
                  <a:srgbClr val="FF0000"/>
                </a:solidFill>
                <a:latin typeface="Calibri"/>
                <a:sym typeface="Webdings" pitchFamily="18" charset="2"/>
              </a:rPr>
              <a:t> Japan</a:t>
            </a:r>
            <a:r>
              <a:rPr lang="en-US" sz="48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  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2092120" y="1464855"/>
          <a:ext cx="9735666" cy="4590505"/>
        </p:xfrm>
        <a:graphic>
          <a:graphicData uri="http://schemas.openxmlformats.org/drawingml/2006/table">
            <a:tbl>
              <a:tblPr/>
              <a:tblGrid>
                <a:gridCol w="5908342"/>
                <a:gridCol w="2097113"/>
                <a:gridCol w="1730211"/>
              </a:tblGrid>
              <a:tr h="82114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Japan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USA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Max fatalities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21,795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54,589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60415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(occurred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28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1970)      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(1972)</a:t>
                      </a:r>
                      <a:endParaRPr lang="en-US" sz="2800" b="0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2023 fatalities</a:t>
                      </a:r>
                      <a:endParaRPr lang="en-US" sz="32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3,263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40,901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reduction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85.0%</a:t>
                      </a:r>
                      <a:endParaRPr lang="en-US" sz="32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25.1%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955265">
                <a:tc>
                  <a:txBody>
                    <a:bodyPr/>
                    <a:lstStyle/>
                    <a:p>
                      <a:pPr algn="l" fontAlgn="b">
                        <a:lnSpc>
                          <a:spcPts val="3800"/>
                        </a:lnSpc>
                      </a:pP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US fatalities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 US </a:t>
                      </a: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had</a:t>
                      </a:r>
                      <a:b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85.0% reduction like Japan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800"/>
                        </a:lnSpc>
                      </a:pPr>
                      <a:endParaRPr lang="en-US" sz="320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8,172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021423" y="274638"/>
            <a:ext cx="65892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FF"/>
                </a:solidFill>
                <a:latin typeface="Calibri"/>
                <a:sym typeface="Webdings" pitchFamily="18" charset="2"/>
              </a:rPr>
              <a:t>USA</a:t>
            </a:r>
            <a:r>
              <a:rPr lang="en-US" sz="4800" b="1" dirty="0" smtClean="0">
                <a:solidFill>
                  <a:srgbClr val="FF0000"/>
                </a:solidFill>
                <a:latin typeface="Calibri"/>
                <a:sym typeface="Webdings" pitchFamily="18" charset="2"/>
              </a:rPr>
              <a:t> </a:t>
            </a:r>
            <a:r>
              <a:rPr lang="en-US" sz="4800" b="1" dirty="0" smtClean="0">
                <a:solidFill>
                  <a:srgbClr val="835A3D"/>
                </a:solidFill>
                <a:latin typeface="Calibri"/>
                <a:sym typeface="Webdings" pitchFamily="18" charset="2"/>
              </a:rPr>
              <a:t>compared to</a:t>
            </a:r>
            <a:r>
              <a:rPr lang="en-US" sz="4800" b="1" dirty="0" smtClean="0">
                <a:solidFill>
                  <a:srgbClr val="FF0000"/>
                </a:solidFill>
                <a:latin typeface="Calibri"/>
                <a:sym typeface="Webdings" pitchFamily="18" charset="2"/>
              </a:rPr>
              <a:t> Japan</a:t>
            </a:r>
            <a:r>
              <a:rPr lang="en-US" sz="48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  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2092120" y="1464855"/>
          <a:ext cx="9735666" cy="5360205"/>
        </p:xfrm>
        <a:graphic>
          <a:graphicData uri="http://schemas.openxmlformats.org/drawingml/2006/table">
            <a:tbl>
              <a:tblPr/>
              <a:tblGrid>
                <a:gridCol w="5908342"/>
                <a:gridCol w="2097113"/>
                <a:gridCol w="1730211"/>
              </a:tblGrid>
              <a:tr h="81012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Japan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USA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Max fatalities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21,795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54,580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60415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(occurred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28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1970)      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(1972)</a:t>
                      </a:r>
                      <a:endParaRPr lang="en-US" sz="2800" b="0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2023 fatalities</a:t>
                      </a:r>
                      <a:endParaRPr lang="en-US" sz="32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3,263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40,901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reduction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85.0%</a:t>
                      </a:r>
                      <a:endParaRPr lang="en-US" sz="32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25.1%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955265">
                <a:tc>
                  <a:txBody>
                    <a:bodyPr/>
                    <a:lstStyle/>
                    <a:p>
                      <a:pPr algn="l" fontAlgn="b">
                        <a:lnSpc>
                          <a:spcPts val="3800"/>
                        </a:lnSpc>
                      </a:pP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US fatalities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 US </a:t>
                      </a: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had</a:t>
                      </a:r>
                      <a:b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85.0% reduction like Japan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800"/>
                        </a:lnSpc>
                      </a:pPr>
                      <a:endParaRPr lang="en-US" sz="320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8,172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78072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Actual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 fatalities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40,901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021423" y="274638"/>
            <a:ext cx="65892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FF"/>
                </a:solidFill>
                <a:latin typeface="Calibri"/>
                <a:sym typeface="Webdings" pitchFamily="18" charset="2"/>
              </a:rPr>
              <a:t>USA</a:t>
            </a:r>
            <a:r>
              <a:rPr lang="en-US" sz="4800" b="1" dirty="0" smtClean="0">
                <a:solidFill>
                  <a:srgbClr val="FF0000"/>
                </a:solidFill>
                <a:latin typeface="Calibri"/>
                <a:sym typeface="Webdings" pitchFamily="18" charset="2"/>
              </a:rPr>
              <a:t> </a:t>
            </a:r>
            <a:r>
              <a:rPr lang="en-US" sz="4800" b="1" dirty="0" smtClean="0">
                <a:solidFill>
                  <a:srgbClr val="835A3D"/>
                </a:solidFill>
                <a:latin typeface="Calibri"/>
                <a:sym typeface="Webdings" pitchFamily="18" charset="2"/>
              </a:rPr>
              <a:t>compared to</a:t>
            </a:r>
            <a:r>
              <a:rPr lang="en-US" sz="4800" b="1" dirty="0" smtClean="0">
                <a:solidFill>
                  <a:srgbClr val="FF0000"/>
                </a:solidFill>
                <a:latin typeface="Calibri"/>
                <a:sym typeface="Webdings" pitchFamily="18" charset="2"/>
              </a:rPr>
              <a:t> Japan</a:t>
            </a:r>
            <a:r>
              <a:rPr lang="en-US" sz="48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  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2092120" y="1464855"/>
          <a:ext cx="9735666" cy="6508285"/>
        </p:xfrm>
        <a:graphic>
          <a:graphicData uri="http://schemas.openxmlformats.org/drawingml/2006/table">
            <a:tbl>
              <a:tblPr/>
              <a:tblGrid>
                <a:gridCol w="5908342"/>
                <a:gridCol w="2097113"/>
                <a:gridCol w="1730211"/>
              </a:tblGrid>
              <a:tr h="81012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Japan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USA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Max fatalities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21,795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54,580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60415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(occurred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2800" b="0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1970)      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(1972)</a:t>
                      </a:r>
                      <a:endParaRPr lang="en-US" sz="2800" b="0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2023 fatalities</a:t>
                      </a:r>
                      <a:endParaRPr lang="en-US" sz="32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3,263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40,901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reduction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85.0%</a:t>
                      </a:r>
                      <a:endParaRPr lang="en-US" sz="32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25.1%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955265">
                <a:tc>
                  <a:txBody>
                    <a:bodyPr/>
                    <a:lstStyle/>
                    <a:p>
                      <a:pPr algn="l" fontAlgn="b">
                        <a:lnSpc>
                          <a:spcPts val="3800"/>
                        </a:lnSpc>
                      </a:pP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US fatalities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 US </a:t>
                      </a: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had</a:t>
                      </a:r>
                      <a:b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85.0% reduction like Japan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800"/>
                        </a:lnSpc>
                      </a:pPr>
                      <a:endParaRPr lang="en-US" sz="320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8,172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78072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Actual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 fatalities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40,901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>
                        <a:lnSpc>
                          <a:spcPts val="3800"/>
                        </a:lnSpc>
                      </a:pP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US </a:t>
                      </a:r>
                      <a:r>
                        <a:rPr lang="en-US" sz="3200" b="1" i="0" u="none" strike="noStrik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extra fatalities </a:t>
                      </a: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due to</a:t>
                      </a:r>
                      <a:b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not matching </a:t>
                      </a:r>
                      <a:r>
                        <a:rPr lang="en-US" sz="3200" b="1" i="0" u="none" strike="noStrik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Japan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32,729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021423" y="274638"/>
            <a:ext cx="65892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FF"/>
                </a:solidFill>
                <a:latin typeface="Calibri"/>
                <a:sym typeface="Webdings" pitchFamily="18" charset="2"/>
              </a:rPr>
              <a:t>USA</a:t>
            </a:r>
            <a:r>
              <a:rPr lang="en-US" sz="4800" b="1" dirty="0" smtClean="0">
                <a:solidFill>
                  <a:srgbClr val="FF0000"/>
                </a:solidFill>
                <a:latin typeface="Calibri"/>
                <a:sym typeface="Webdings" pitchFamily="18" charset="2"/>
              </a:rPr>
              <a:t> </a:t>
            </a:r>
            <a:r>
              <a:rPr lang="en-US" sz="4800" b="1" dirty="0" smtClean="0">
                <a:solidFill>
                  <a:srgbClr val="835A3D"/>
                </a:solidFill>
                <a:latin typeface="Calibri"/>
                <a:sym typeface="Webdings" pitchFamily="18" charset="2"/>
              </a:rPr>
              <a:t>compared to</a:t>
            </a:r>
            <a:r>
              <a:rPr lang="en-US" sz="4800" b="1" dirty="0" smtClean="0">
                <a:solidFill>
                  <a:srgbClr val="FF0000"/>
                </a:solidFill>
                <a:latin typeface="Calibri"/>
                <a:sym typeface="Webdings" pitchFamily="18" charset="2"/>
              </a:rPr>
              <a:t> Japan</a:t>
            </a:r>
            <a:r>
              <a:rPr lang="en-US" sz="48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  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2092120" y="1464855"/>
          <a:ext cx="9735666" cy="6508285"/>
        </p:xfrm>
        <a:graphic>
          <a:graphicData uri="http://schemas.openxmlformats.org/drawingml/2006/table">
            <a:tbl>
              <a:tblPr/>
              <a:tblGrid>
                <a:gridCol w="5908342"/>
                <a:gridCol w="2097113"/>
                <a:gridCol w="1730211"/>
              </a:tblGrid>
              <a:tr h="81012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2400"/>
                        </a:lnSpc>
                      </a:pPr>
                      <a:r>
                        <a:rPr lang="en-US" sz="2800" b="1" i="0" u="none" strike="noStrike" dirty="0" smtClean="0">
                          <a:solidFill>
                            <a:srgbClr val="CC00CC"/>
                          </a:solidFill>
                          <a:latin typeface="Arial Narrow" pitchFamily="34" charset="0"/>
                        </a:rPr>
                        <a:t>Average of 25 countries</a:t>
                      </a:r>
                      <a:endParaRPr lang="en-US" sz="2800" b="1" i="0" u="none" strike="noStrike" dirty="0">
                        <a:solidFill>
                          <a:srgbClr val="CC00CC"/>
                        </a:solidFill>
                        <a:latin typeface="Arial Narrow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USA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Max fatalities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2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54,580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60415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(occurred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(1972)</a:t>
                      </a:r>
                      <a:endParaRPr lang="en-US" sz="2800" b="0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2023 fatalities</a:t>
                      </a:r>
                      <a:endParaRPr lang="en-US" sz="32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2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40,901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reduction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86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 u="none" strike="noStrike" dirty="0" smtClean="0">
                          <a:solidFill>
                            <a:srgbClr val="CC00CC"/>
                          </a:solidFill>
                          <a:latin typeface="Arial" pitchFamily="34" charset="0"/>
                          <a:cs typeface="Arial" pitchFamily="34" charset="0"/>
                        </a:rPr>
                        <a:t>78.3%</a:t>
                      </a:r>
                      <a:endParaRPr lang="en-US" sz="32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25.1%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955265">
                <a:tc>
                  <a:txBody>
                    <a:bodyPr/>
                    <a:lstStyle/>
                    <a:p>
                      <a:pPr algn="l" fontAlgn="b">
                        <a:lnSpc>
                          <a:spcPts val="3800"/>
                        </a:lnSpc>
                      </a:pP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US fatalities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 US </a:t>
                      </a: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had</a:t>
                      </a:r>
                      <a:b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78.3% reduction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800"/>
                        </a:lnSpc>
                      </a:pPr>
                      <a:endParaRPr lang="en-US" sz="320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kern="1200" dirty="0" smtClean="0">
                          <a:solidFill>
                            <a:srgbClr val="CC00CC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11,838</a:t>
                      </a:r>
                      <a:endParaRPr lang="en-US" sz="3200" b="1" i="0" u="none" strike="noStrike" kern="1200" dirty="0">
                        <a:solidFill>
                          <a:srgbClr val="CC00CC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78072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Actual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 fatalities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kern="1200" dirty="0">
                          <a:solidFill>
                            <a:srgbClr val="CC00CC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40,901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>
                        <a:lnSpc>
                          <a:spcPts val="3800"/>
                        </a:lnSpc>
                      </a:pP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US </a:t>
                      </a:r>
                      <a:r>
                        <a:rPr lang="en-US" sz="3200" b="1" i="0" u="none" strike="noStrik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extra fatalities </a:t>
                      </a: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due to</a:t>
                      </a:r>
                      <a:b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not matching average</a:t>
                      </a:r>
                      <a:endParaRPr lang="en-US" sz="32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kern="1200" dirty="0" smtClean="0">
                          <a:solidFill>
                            <a:srgbClr val="CC00CC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29,062</a:t>
                      </a:r>
                      <a:endParaRPr lang="en-US" sz="3200" b="1" i="0" u="none" strike="noStrike" kern="1200" dirty="0">
                        <a:solidFill>
                          <a:srgbClr val="CC00CC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848094" y="274638"/>
            <a:ext cx="12259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4800" b="1" dirty="0" smtClean="0">
                <a:solidFill>
                  <a:srgbClr val="0000FF"/>
                </a:solidFill>
                <a:latin typeface="Calibri"/>
                <a:sym typeface="Webdings" pitchFamily="18" charset="2"/>
              </a:rPr>
              <a:t>USA</a:t>
            </a:r>
            <a:r>
              <a:rPr lang="en-US" sz="4800" b="1" dirty="0" smtClean="0">
                <a:solidFill>
                  <a:srgbClr val="FF0000"/>
                </a:solidFill>
                <a:latin typeface="Calibri"/>
                <a:sym typeface="Webdings" pitchFamily="18" charset="2"/>
              </a:rPr>
              <a:t> </a:t>
            </a:r>
            <a:r>
              <a:rPr lang="en-US" sz="4800" b="1" dirty="0" smtClean="0">
                <a:solidFill>
                  <a:srgbClr val="835A3D"/>
                </a:solidFill>
                <a:latin typeface="Calibri"/>
                <a:sym typeface="Webdings" pitchFamily="18" charset="2"/>
              </a:rPr>
              <a:t>compared to average of 25 other countries</a:t>
            </a:r>
            <a:endParaRPr lang="en-US" sz="48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371600" y="4914900"/>
            <a:ext cx="10698480" cy="3200400"/>
          </a:xfrm>
          <a:prstGeom prst="rect">
            <a:avLst/>
          </a:prstGeom>
          <a:solidFill>
            <a:srgbClr val="D5FFFF"/>
          </a:solidFill>
          <a:ln w="63500" cap="flat" cmpd="sng" algn="ctr">
            <a:solidFill>
              <a:srgbClr val="D5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2092120" y="1464855"/>
          <a:ext cx="9735666" cy="6508285"/>
        </p:xfrm>
        <a:graphic>
          <a:graphicData uri="http://schemas.openxmlformats.org/drawingml/2006/table">
            <a:tbl>
              <a:tblPr/>
              <a:tblGrid>
                <a:gridCol w="5908342"/>
                <a:gridCol w="2097113"/>
                <a:gridCol w="1730211"/>
              </a:tblGrid>
              <a:tr h="81012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2400"/>
                        </a:lnSpc>
                      </a:pPr>
                      <a:r>
                        <a:rPr lang="en-US" sz="2800" b="1" i="0" u="none" strike="noStrike" dirty="0" smtClean="0">
                          <a:solidFill>
                            <a:srgbClr val="CC00CC"/>
                          </a:solidFill>
                          <a:latin typeface="Arial Narrow" pitchFamily="34" charset="0"/>
                        </a:rPr>
                        <a:t>Average of 25 countries</a:t>
                      </a:r>
                      <a:endParaRPr lang="en-US" sz="2800" b="1" i="0" u="none" strike="noStrike" dirty="0">
                        <a:solidFill>
                          <a:srgbClr val="CC00CC"/>
                        </a:solidFill>
                        <a:latin typeface="Arial Narrow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USA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Max fatalities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2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54,580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604155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    (occurred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in</a:t>
                      </a: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800" b="0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(1972)</a:t>
                      </a:r>
                      <a:endParaRPr lang="en-US" sz="2800" b="0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2023 fatalities</a:t>
                      </a:r>
                      <a:endParaRPr lang="en-US" sz="32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2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40,901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reduction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86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 u="none" strike="noStrike" dirty="0" smtClean="0">
                          <a:solidFill>
                            <a:srgbClr val="CC00CC"/>
                          </a:solidFill>
                          <a:latin typeface="Arial" pitchFamily="34" charset="0"/>
                          <a:cs typeface="Arial" pitchFamily="34" charset="0"/>
                        </a:rPr>
                        <a:t>78.3%</a:t>
                      </a:r>
                      <a:endParaRPr lang="en-US" sz="3200" b="1" i="0" u="none" strike="noStrike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25.1%</a:t>
                      </a:r>
                      <a:endParaRPr lang="en-US" sz="3200" b="1" i="0" u="none" strike="noStrike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955265">
                <a:tc>
                  <a:txBody>
                    <a:bodyPr/>
                    <a:lstStyle/>
                    <a:p>
                      <a:pPr algn="l" fontAlgn="b">
                        <a:lnSpc>
                          <a:spcPts val="3800"/>
                        </a:lnSpc>
                      </a:pP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US fatalities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 US </a:t>
                      </a: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had</a:t>
                      </a:r>
                      <a:b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78.3% reduction</a:t>
                      </a:r>
                      <a:endParaRPr lang="en-US" sz="32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3800"/>
                        </a:lnSpc>
                      </a:pPr>
                      <a:endParaRPr lang="en-US" sz="3200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kern="1200" dirty="0" smtClean="0">
                          <a:solidFill>
                            <a:srgbClr val="CC00CC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11,838</a:t>
                      </a:r>
                      <a:endParaRPr lang="en-US" sz="3200" b="1" i="0" u="none" strike="noStrike" kern="1200" dirty="0">
                        <a:solidFill>
                          <a:srgbClr val="CC00CC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78072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Actual </a:t>
                      </a:r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 fatalities</a:t>
                      </a: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kern="1200" dirty="0">
                          <a:solidFill>
                            <a:srgbClr val="CC00CC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40,901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>
                        <a:lnSpc>
                          <a:spcPts val="3800"/>
                        </a:lnSpc>
                      </a:pPr>
                      <a:r>
                        <a:rPr lang="en-US" sz="32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US </a:t>
                      </a:r>
                      <a:r>
                        <a:rPr lang="en-US" sz="3200" b="1" i="0" u="none" strike="noStrik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extra fatalities </a:t>
                      </a: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due to</a:t>
                      </a:r>
                      <a:b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en-US" sz="32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  not matching average</a:t>
                      </a:r>
                      <a:endParaRPr lang="en-US" sz="32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kern="1200" dirty="0" smtClean="0">
                          <a:solidFill>
                            <a:srgbClr val="CC00CC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29,062</a:t>
                      </a:r>
                      <a:endParaRPr lang="en-US" sz="3200" b="1" i="0" u="none" strike="noStrike" kern="1200" dirty="0">
                        <a:solidFill>
                          <a:srgbClr val="CC00CC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1C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848094" y="274638"/>
            <a:ext cx="122590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4800" b="1" dirty="0" smtClean="0">
                <a:solidFill>
                  <a:srgbClr val="0000FF"/>
                </a:solidFill>
                <a:latin typeface="Calibri"/>
                <a:sym typeface="Webdings" pitchFamily="18" charset="2"/>
              </a:rPr>
              <a:t>USA</a:t>
            </a:r>
            <a:r>
              <a:rPr lang="en-US" sz="4800" b="1" dirty="0" smtClean="0">
                <a:solidFill>
                  <a:srgbClr val="FF0000"/>
                </a:solidFill>
                <a:latin typeface="Calibri"/>
                <a:sym typeface="Webdings" pitchFamily="18" charset="2"/>
              </a:rPr>
              <a:t> </a:t>
            </a:r>
            <a:r>
              <a:rPr lang="en-US" sz="4800" b="1" dirty="0" smtClean="0">
                <a:solidFill>
                  <a:srgbClr val="835A3D"/>
                </a:solidFill>
                <a:latin typeface="Calibri"/>
                <a:sym typeface="Webdings" pitchFamily="18" charset="2"/>
              </a:rPr>
              <a:t>compared to average of 25 other countries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2" y="544693"/>
            <a:ext cx="3276600" cy="227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652839" y="690563"/>
            <a:ext cx="10134600" cy="1600200"/>
            <a:chOff x="3581400" y="914400"/>
            <a:chExt cx="7848600" cy="1143000"/>
          </a:xfrm>
        </p:grpSpPr>
        <p:pic>
          <p:nvPicPr>
            <p:cNvPr id="4" name="Picture 10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581400" y="914400"/>
              <a:ext cx="784860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10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229100" y="1524000"/>
              <a:ext cx="61722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4895685" y="0"/>
            <a:ext cx="4839030" cy="92333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0000"/>
                </a:solidFill>
                <a:latin typeface="Arial" charset="0"/>
              </a:rPr>
              <a:t> 2014 </a:t>
            </a:r>
            <a:r>
              <a:rPr lang="en-US" sz="40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" charset="0"/>
              </a:rPr>
              <a:t>(2011 data)</a:t>
            </a:r>
            <a:r>
              <a:rPr lang="en-US" sz="24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" charset="0"/>
              </a:rPr>
              <a:t> </a:t>
            </a: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01669" y="2732088"/>
            <a:ext cx="14276389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402300" y="274638"/>
            <a:ext cx="13533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450975" indent="-1450975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6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RESULT </a:t>
            </a:r>
            <a:endParaRPr lang="en-US" sz="6600" b="1" u="sng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248680" y="1714500"/>
            <a:ext cx="14133039" cy="217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640080" indent="-640080" defTabSz="1158875" fontAlgn="base">
              <a:lnSpc>
                <a:spcPts val="9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If US was average, 29,000 fewer deaths per year on US roads</a:t>
            </a:r>
            <a:endParaRPr lang="en-US" sz="5400" b="1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402300" y="274638"/>
            <a:ext cx="13533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450975" indent="-1450975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6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RESULT </a:t>
            </a:r>
            <a:endParaRPr lang="en-US" sz="6600" b="1" u="sng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248680" y="1714500"/>
            <a:ext cx="14133039" cy="3331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640080" indent="-640080" defTabSz="1158875" fontAlgn="base">
              <a:lnSpc>
                <a:spcPts val="9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If US was average, 29,000 fewer deaths per year on US roads (much worse than 20,000 found in 2014 study)</a:t>
            </a:r>
            <a:endParaRPr lang="en-US" sz="5400" b="1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402300" y="274638"/>
            <a:ext cx="13533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450975" indent="-1450975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6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RESULT </a:t>
            </a:r>
            <a:endParaRPr lang="en-US" sz="6600" b="1" u="sng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248680" y="1714500"/>
            <a:ext cx="14133039" cy="3331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640080" indent="-640080" defTabSz="1158875" fontAlgn="base">
              <a:lnSpc>
                <a:spcPts val="9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If US was average, 29,000 fewer deaths per year on US roads (much worse than 20,000 found in 2014 study)</a:t>
            </a:r>
            <a:endParaRPr lang="en-US" sz="5400" b="1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54700" y="6017580"/>
            <a:ext cx="13533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450975" indent="-1450975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6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WHY?? </a:t>
            </a:r>
            <a:endParaRPr lang="en-US" sz="6600" b="1" u="sng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365125" y="549275"/>
            <a:ext cx="135334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450975" indent="-1450975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6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EXPLANATION </a:t>
            </a:r>
            <a:endParaRPr lang="en-US" sz="6600" b="1" u="sng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460375" y="1887310"/>
            <a:ext cx="1370965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US safety policy does not simply ignore science, it aggressively goes against science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365125" y="549275"/>
            <a:ext cx="135334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450975" indent="-1450975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6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EXPLANATION </a:t>
            </a:r>
            <a:endParaRPr lang="en-US" sz="6600" b="1" u="sng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460375" y="1887310"/>
            <a:ext cx="13709650" cy="592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US safety policy does not simply ignore science, it aggressively goes against science</a:t>
            </a:r>
          </a:p>
          <a:p>
            <a:pPr marL="1141413" indent="-1141413" defTabSz="1158875" fontAlgn="base">
              <a:spcBef>
                <a:spcPts val="300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Happens because of power of US litigation industry, unparalleled anywhere else in world</a:t>
            </a:r>
            <a:endParaRPr lang="en-US" sz="6000" b="1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3"/>
          <p:cNvSpPr txBox="1">
            <a:spLocks noChangeArrowheads="1"/>
          </p:cNvSpPr>
          <p:nvPr/>
        </p:nvSpPr>
        <p:spPr bwMode="auto">
          <a:xfrm>
            <a:off x="193675" y="1828995"/>
            <a:ext cx="14020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532102" indent="-1532102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Vehicle factors are important</a:t>
            </a:r>
          </a:p>
        </p:txBody>
      </p:sp>
      <p:sp>
        <p:nvSpPr>
          <p:cNvPr id="97283" name="Text Box 2"/>
          <p:cNvSpPr txBox="1">
            <a:spLocks noChangeArrowheads="1"/>
          </p:cNvSpPr>
          <p:nvPr/>
        </p:nvSpPr>
        <p:spPr bwMode="auto">
          <a:xfrm>
            <a:off x="974725" y="182563"/>
            <a:ext cx="12558714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Most basic scientific findings can be summarized as:</a:t>
            </a:r>
            <a:endParaRPr lang="en-US" sz="5000" b="1" u="sng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3"/>
          <p:cNvSpPr txBox="1">
            <a:spLocks noChangeArrowheads="1"/>
          </p:cNvSpPr>
          <p:nvPr/>
        </p:nvSpPr>
        <p:spPr bwMode="auto">
          <a:xfrm>
            <a:off x="193675" y="1828800"/>
            <a:ext cx="1402080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532102" indent="-1532102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Vehicle factors are important, but less important than roadway factors </a:t>
            </a:r>
          </a:p>
        </p:txBody>
      </p:sp>
      <p:sp>
        <p:nvSpPr>
          <p:cNvPr id="98307" name="Text Box 2"/>
          <p:cNvSpPr txBox="1">
            <a:spLocks noChangeArrowheads="1"/>
          </p:cNvSpPr>
          <p:nvPr/>
        </p:nvSpPr>
        <p:spPr bwMode="auto">
          <a:xfrm>
            <a:off x="974725" y="182563"/>
            <a:ext cx="12558714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Most basic scientific findings can be summarized as:</a:t>
            </a:r>
            <a:endParaRPr lang="en-US" sz="5000" b="1" u="sng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3"/>
          <p:cNvSpPr txBox="1">
            <a:spLocks noChangeArrowheads="1"/>
          </p:cNvSpPr>
          <p:nvPr/>
        </p:nvSpPr>
        <p:spPr bwMode="auto">
          <a:xfrm>
            <a:off x="193675" y="1828800"/>
            <a:ext cx="1402080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532102" indent="-1532102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Vehicle factors are important, but less important than roadway factors </a:t>
            </a:r>
          </a:p>
        </p:txBody>
      </p:sp>
      <p:sp>
        <p:nvSpPr>
          <p:cNvPr id="99331" name="Text Box 4"/>
          <p:cNvSpPr txBox="1">
            <a:spLocks noChangeArrowheads="1"/>
          </p:cNvSpPr>
          <p:nvPr/>
        </p:nvSpPr>
        <p:spPr bwMode="auto">
          <a:xfrm>
            <a:off x="209550" y="3424433"/>
            <a:ext cx="13411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532102" indent="-1532102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Roadway factors are important</a:t>
            </a:r>
          </a:p>
        </p:txBody>
      </p:sp>
      <p:sp>
        <p:nvSpPr>
          <p:cNvPr id="99332" name="Text Box 2"/>
          <p:cNvSpPr txBox="1">
            <a:spLocks noChangeArrowheads="1"/>
          </p:cNvSpPr>
          <p:nvPr/>
        </p:nvSpPr>
        <p:spPr bwMode="auto">
          <a:xfrm>
            <a:off x="974725" y="182563"/>
            <a:ext cx="12558714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Most basic scientific findings can be summarized as:</a:t>
            </a:r>
            <a:endParaRPr lang="en-US" sz="5000" b="1" u="sng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3"/>
          <p:cNvSpPr txBox="1">
            <a:spLocks noChangeArrowheads="1"/>
          </p:cNvSpPr>
          <p:nvPr/>
        </p:nvSpPr>
        <p:spPr bwMode="auto">
          <a:xfrm>
            <a:off x="193675" y="1828800"/>
            <a:ext cx="1402080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532102" indent="-1532102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Vehicle factors are important, but less important than roadway factors </a:t>
            </a:r>
          </a:p>
        </p:txBody>
      </p:sp>
      <p:sp>
        <p:nvSpPr>
          <p:cNvPr id="100355" name="Text Box 4"/>
          <p:cNvSpPr txBox="1">
            <a:spLocks noChangeArrowheads="1"/>
          </p:cNvSpPr>
          <p:nvPr/>
        </p:nvSpPr>
        <p:spPr bwMode="auto">
          <a:xfrm>
            <a:off x="209550" y="3424246"/>
            <a:ext cx="13411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532102" indent="-1532102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Roadway factors are important, but less important than driver performance factors</a:t>
            </a:r>
          </a:p>
        </p:txBody>
      </p:sp>
      <p:sp>
        <p:nvSpPr>
          <p:cNvPr id="100356" name="Text Box 2"/>
          <p:cNvSpPr txBox="1">
            <a:spLocks noChangeArrowheads="1"/>
          </p:cNvSpPr>
          <p:nvPr/>
        </p:nvSpPr>
        <p:spPr bwMode="auto">
          <a:xfrm>
            <a:off x="974725" y="182563"/>
            <a:ext cx="12558714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Most basic scientific findings can be summarized as:</a:t>
            </a:r>
            <a:endParaRPr lang="en-US" sz="5000" b="1" u="sng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3"/>
          <p:cNvSpPr txBox="1">
            <a:spLocks noChangeArrowheads="1"/>
          </p:cNvSpPr>
          <p:nvPr/>
        </p:nvSpPr>
        <p:spPr bwMode="auto">
          <a:xfrm>
            <a:off x="193675" y="1828800"/>
            <a:ext cx="1402080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532102" indent="-1532102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Vehicle factors are important, but less important than roadway factors </a:t>
            </a:r>
          </a:p>
        </p:txBody>
      </p:sp>
      <p:sp>
        <p:nvSpPr>
          <p:cNvPr id="101379" name="Text Box 4"/>
          <p:cNvSpPr txBox="1">
            <a:spLocks noChangeArrowheads="1"/>
          </p:cNvSpPr>
          <p:nvPr/>
        </p:nvSpPr>
        <p:spPr bwMode="auto">
          <a:xfrm>
            <a:off x="209550" y="3424246"/>
            <a:ext cx="13411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532102" indent="-1532102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Roadway factors are important, but less important than driver performance factors</a:t>
            </a:r>
          </a:p>
        </p:txBody>
      </p:sp>
      <p:sp>
        <p:nvSpPr>
          <p:cNvPr id="101380" name="Text Box 2"/>
          <p:cNvSpPr txBox="1">
            <a:spLocks noChangeArrowheads="1"/>
          </p:cNvSpPr>
          <p:nvPr/>
        </p:nvSpPr>
        <p:spPr bwMode="auto">
          <a:xfrm>
            <a:off x="974725" y="182563"/>
            <a:ext cx="12558714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Most basic scientific findings can be summarized as:</a:t>
            </a:r>
            <a:endParaRPr lang="en-US" sz="5000" b="1" u="sng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193679" y="5761038"/>
            <a:ext cx="13654088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532102" indent="-1532102" defTabSz="115737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Driver performance factors are important</a:t>
            </a:r>
            <a:endParaRPr lang="en-US" sz="5000" b="1" dirty="0" smtClean="0">
              <a:solidFill>
                <a:srgbClr val="003399"/>
              </a:solidFill>
              <a:latin typeface="Arial" charset="0"/>
              <a:cs typeface="Times New Roman" pitchFamily="18" charset="0"/>
              <a:sym typeface="Webdings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2" y="544693"/>
            <a:ext cx="3276600" cy="227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652839" y="690563"/>
            <a:ext cx="10134600" cy="1600200"/>
            <a:chOff x="3581400" y="914400"/>
            <a:chExt cx="7848600" cy="1143000"/>
          </a:xfrm>
        </p:grpSpPr>
        <p:pic>
          <p:nvPicPr>
            <p:cNvPr id="4" name="Picture 10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581400" y="914400"/>
              <a:ext cx="784860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10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4229100" y="1524000"/>
              <a:ext cx="61722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49309" y="6726239"/>
            <a:ext cx="14182725" cy="1114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2" y="4345168"/>
            <a:ext cx="3276600" cy="227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165839" y="4306945"/>
            <a:ext cx="6221413" cy="568597"/>
          </a:xfrm>
          <a:prstGeom prst="rect">
            <a:avLst/>
          </a:prstGeom>
          <a:noFill/>
        </p:spPr>
        <p:txBody>
          <a:bodyPr lIns="90767" tIns="45329" rIns="90767" bIns="45329">
            <a:spAutoFit/>
          </a:bodyPr>
          <a:lstStyle/>
          <a:p>
            <a:pPr defTabSz="9075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>
                <a:solidFill>
                  <a:srgbClr val="FFFFFF">
                    <a:lumMod val="50000"/>
                  </a:srgbClr>
                </a:solidFill>
                <a:latin typeface="Arial" charset="0"/>
              </a:rPr>
              <a:t>  EDITORIAL</a:t>
            </a: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3973516" y="4997527"/>
            <a:ext cx="10101262" cy="193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767" tIns="45329" rIns="90767" bIns="45329">
            <a:spAutoFit/>
          </a:bodyPr>
          <a:lstStyle/>
          <a:p>
            <a:pPr defTabSz="907580" fontAlgn="base">
              <a:lnSpc>
                <a:spcPts val="48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4000" b="1" dirty="0" smtClean="0">
                <a:solidFill>
                  <a:srgbClr val="000000"/>
                </a:solidFill>
                <a:latin typeface="Arial Black" pitchFamily="34" charset="0"/>
              </a:rPr>
              <a:t>Twenty Thousand More Americas Killed Annually Because US Traffic-Safety Policy Rejects Science</a:t>
            </a:r>
            <a:r>
              <a:rPr lang="en-US" sz="4000" b="1" dirty="0" smtClean="0">
                <a:solidFill>
                  <a:srgbClr val="FFFF00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411539" y="5135566"/>
            <a:ext cx="409574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01669" y="2732088"/>
            <a:ext cx="14276389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4895685" y="0"/>
            <a:ext cx="4839030" cy="92333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907580" fontAlgn="base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0000"/>
                </a:solidFill>
                <a:latin typeface="Arial" charset="0"/>
              </a:rPr>
              <a:t> 2014 </a:t>
            </a:r>
            <a:r>
              <a:rPr lang="en-US" sz="40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" charset="0"/>
              </a:rPr>
              <a:t>(2011 data)</a:t>
            </a:r>
            <a:r>
              <a:rPr lang="en-US" sz="24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3"/>
          <p:cNvSpPr txBox="1">
            <a:spLocks noChangeArrowheads="1"/>
          </p:cNvSpPr>
          <p:nvPr/>
        </p:nvSpPr>
        <p:spPr bwMode="auto">
          <a:xfrm>
            <a:off x="193675" y="1828800"/>
            <a:ext cx="1402080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532102" indent="-1532102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Vehicle factors are important, but less important than roadway factors </a:t>
            </a:r>
          </a:p>
        </p:txBody>
      </p:sp>
      <p:sp>
        <p:nvSpPr>
          <p:cNvPr id="102403" name="Text Box 4"/>
          <p:cNvSpPr txBox="1">
            <a:spLocks noChangeArrowheads="1"/>
          </p:cNvSpPr>
          <p:nvPr/>
        </p:nvSpPr>
        <p:spPr bwMode="auto">
          <a:xfrm>
            <a:off x="209550" y="3424246"/>
            <a:ext cx="13411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532102" indent="-1532102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Roadway factors are important, but less important than driver performance factors</a:t>
            </a:r>
          </a:p>
        </p:txBody>
      </p:sp>
      <p:sp>
        <p:nvSpPr>
          <p:cNvPr id="102404" name="Text Box 2"/>
          <p:cNvSpPr txBox="1">
            <a:spLocks noChangeArrowheads="1"/>
          </p:cNvSpPr>
          <p:nvPr/>
        </p:nvSpPr>
        <p:spPr bwMode="auto">
          <a:xfrm>
            <a:off x="974725" y="182563"/>
            <a:ext cx="12558714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1157378" fontAlgn="base">
              <a:spcBef>
                <a:spcPct val="0"/>
              </a:spcBef>
              <a:spcAft>
                <a:spcPct val="0"/>
              </a:spcAft>
            </a:pPr>
            <a:r>
              <a:rPr lang="en-US" sz="50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Most basic scientific findings can be summarized as:</a:t>
            </a:r>
            <a:endParaRPr lang="en-US" sz="5000" b="1" u="sng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193679" y="5761281"/>
            <a:ext cx="13654088" cy="2382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532102" indent="-1532102" defTabSz="1157378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Driver performance factors are important, but far less important than </a:t>
            </a:r>
            <a:r>
              <a:rPr lang="en-US" sz="61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driver behavior factors</a:t>
            </a:r>
            <a:endParaRPr lang="en-US" sz="5000" b="1" dirty="0" smtClean="0">
              <a:solidFill>
                <a:srgbClr val="003399"/>
              </a:solidFill>
              <a:latin typeface="Arial" charset="0"/>
              <a:cs typeface="Times New Roman" pitchFamily="18" charset="0"/>
              <a:sym typeface="Webdings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7"/>
          <p:cNvSpPr txBox="1">
            <a:spLocks noChangeArrowheads="1"/>
          </p:cNvSpPr>
          <p:nvPr/>
        </p:nvSpPr>
        <p:spPr bwMode="auto">
          <a:xfrm>
            <a:off x="325438" y="255588"/>
            <a:ext cx="13765213" cy="74789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06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4879735" algn="l"/>
                <a:tab pos="7543970" algn="l"/>
              </a:tabLst>
            </a:pP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National Highway	</a:t>
            </a:r>
            <a:r>
              <a:rPr lang="en-US" sz="5400" b="1" u="sng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Traffic</a:t>
            </a: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	Safety Administration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09600" y="1771651"/>
            <a:ext cx="14020800" cy="74789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04658" indent="-1204658" defTabSz="906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</a:rPr>
              <a:t>would be better named the</a:t>
            </a:r>
            <a:endParaRPr lang="en-US" sz="5400" b="1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7"/>
          <p:cNvSpPr txBox="1">
            <a:spLocks noChangeArrowheads="1"/>
          </p:cNvSpPr>
          <p:nvPr/>
        </p:nvSpPr>
        <p:spPr bwMode="auto">
          <a:xfrm>
            <a:off x="325438" y="255588"/>
            <a:ext cx="13765213" cy="74789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06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4879735" algn="l"/>
                <a:tab pos="7543970" algn="l"/>
              </a:tabLst>
            </a:pP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National Highway	</a:t>
            </a:r>
            <a:r>
              <a:rPr lang="en-US" sz="5400" b="1" u="sng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Traffic</a:t>
            </a: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	Safety Administration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09600" y="1771651"/>
            <a:ext cx="14020800" cy="74789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04658" indent="-1204658" defTabSz="906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</a:rPr>
              <a:t>would be better named the</a:t>
            </a:r>
            <a:endParaRPr lang="en-US" sz="5400" b="1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09600" y="3240087"/>
            <a:ext cx="14020800" cy="74789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04658" indent="-1204658" defTabSz="906995" fontAlgn="base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</a:pP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National </a:t>
            </a:r>
            <a:r>
              <a:rPr lang="en-US" sz="5400" b="1" u="sng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Vehicle</a:t>
            </a:r>
            <a:r>
              <a:rPr lang="en-US" sz="5400" b="1" dirty="0" smtClean="0">
                <a:solidFill>
                  <a:srgbClr val="D9D9D9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Safety Administration</a:t>
            </a: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7"/>
          <p:cNvSpPr txBox="1">
            <a:spLocks noChangeArrowheads="1"/>
          </p:cNvSpPr>
          <p:nvPr/>
        </p:nvSpPr>
        <p:spPr bwMode="auto">
          <a:xfrm>
            <a:off x="325438" y="255588"/>
            <a:ext cx="13765213" cy="74789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06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4879735" algn="l"/>
                <a:tab pos="7543970" algn="l"/>
              </a:tabLst>
            </a:pP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National Highway	</a:t>
            </a:r>
            <a:r>
              <a:rPr lang="en-US" sz="5400" b="1" u="sng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Traffic</a:t>
            </a: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	Safety Administration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09600" y="1771651"/>
            <a:ext cx="14020800" cy="74789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04658" indent="-1204658" defTabSz="906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</a:rPr>
              <a:t>would be better named the</a:t>
            </a:r>
            <a:endParaRPr lang="en-US" sz="5400" b="1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09600" y="3240087"/>
            <a:ext cx="14020800" cy="74789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04658" indent="-1204658" defTabSz="906995" fontAlgn="base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</a:pP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National </a:t>
            </a:r>
            <a:r>
              <a:rPr lang="en-US" sz="5400" b="1" u="sng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Vehicle</a:t>
            </a:r>
            <a:r>
              <a:rPr lang="en-US" sz="5400" b="1" dirty="0" smtClean="0">
                <a:solidFill>
                  <a:srgbClr val="D9D9D9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Safety Administration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55625" y="5189624"/>
            <a:ext cx="13633450" cy="3023848"/>
          </a:xfrm>
          <a:prstGeom prst="rect">
            <a:avLst/>
          </a:prstGeom>
          <a:solidFill>
            <a:srgbClr val="002060"/>
          </a:solidFill>
          <a:ln w="82550">
            <a:solidFill>
              <a:srgbClr val="FF0000"/>
            </a:solidFill>
            <a:miter lim="800000"/>
            <a:headEnd/>
            <a:tailEnd/>
          </a:ln>
        </p:spPr>
        <p:txBody>
          <a:bodyPr lIns="457131" tIns="182852" rIns="129415" bIns="182852">
            <a:spAutoFit/>
          </a:bodyPr>
          <a:lstStyle/>
          <a:p>
            <a:pPr defTabSz="906995" fontAlgn="base">
              <a:lnSpc>
                <a:spcPts val="6863"/>
              </a:lnSpc>
              <a:spcBef>
                <a:spcPct val="0"/>
              </a:spcBef>
              <a:spcAft>
                <a:spcPct val="0"/>
              </a:spcAft>
              <a:tabLst>
                <a:tab pos="5015175" algn="l"/>
              </a:tabLs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</a:rPr>
              <a:t>“The net effect of NHTSA is to increase the number of US road deaths”. </a:t>
            </a:r>
            <a:r>
              <a:rPr lang="en-US" sz="4000" b="1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(quote from my 2014 paper)</a:t>
            </a: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460375" y="1887310"/>
            <a:ext cx="137096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My recipe to reduce traffic harm is: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460375" y="1887310"/>
            <a:ext cx="1370965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My recipe to reduce traffic harm is:</a:t>
            </a:r>
          </a:p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endParaRPr lang="en-US" sz="6000" b="1" dirty="0" smtClean="0">
              <a:solidFill>
                <a:srgbClr val="FFFF00"/>
              </a:solidFill>
              <a:latin typeface="Arial" charset="0"/>
              <a:cs typeface="Times New Roman" pitchFamily="18" charset="0"/>
              <a:sym typeface="Webdings" pitchFamily="18" charset="2"/>
            </a:endParaRPr>
          </a:p>
          <a:p>
            <a:pPr marL="1828800" indent="-1828800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    </a:t>
            </a:r>
            <a:r>
              <a:rPr lang="en-US" sz="6000" b="1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Sensible traffic safety policy  sensibly enforced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365125" y="549275"/>
            <a:ext cx="135334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450975" indent="-1450975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6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CONCLUSION</a:t>
            </a:r>
          </a:p>
        </p:txBody>
      </p:sp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228600" y="2307795"/>
            <a:ext cx="13709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Do not do same as USA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365125" y="549275"/>
            <a:ext cx="135334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450975" indent="-1450975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6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CONCLUSION</a:t>
            </a:r>
          </a:p>
        </p:txBody>
      </p:sp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228600" y="2307795"/>
            <a:ext cx="13709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Do not do same as USA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42900" y="3881649"/>
            <a:ext cx="1370965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Instead develop interventions that produce greatest reductions in harm</a:t>
            </a:r>
            <a:endParaRPr lang="en-US" sz="5400" b="1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365125" y="549275"/>
            <a:ext cx="135334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450975" indent="-1450975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6600" b="1" u="sng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CONCLUSION</a:t>
            </a:r>
          </a:p>
        </p:txBody>
      </p:sp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228600" y="2307795"/>
            <a:ext cx="13709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Do not do same as USA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60375" y="6286500"/>
            <a:ext cx="13709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Speed is central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42900" y="3881649"/>
            <a:ext cx="1370965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Instead develop interventions that produce greatest reductions in harm</a:t>
            </a:r>
            <a:endParaRPr lang="en-US" sz="5400" b="1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234950" y="-234950"/>
            <a:ext cx="15101888" cy="869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7338" y="581541"/>
            <a:ext cx="135951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1229" indent="-913806" defTabSz="1305375" eaLnBrk="0" fontAlgn="base" hangingPunct="0">
              <a:spcBef>
                <a:spcPct val="0"/>
              </a:spcBef>
              <a:spcAft>
                <a:spcPts val="240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Purpose:  To contrast how USA is now performing compared to earlier study</a:t>
            </a:r>
            <a:endParaRPr lang="en-US" sz="5400" b="1" dirty="0" smtClean="0">
              <a:solidFill>
                <a:srgbClr val="FFFF00"/>
              </a:solidFill>
              <a:latin typeface="Arial" charset="0"/>
              <a:cs typeface="Times New Roman" pitchFamily="18" charset="0"/>
              <a:sym typeface="Webdings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234950" y="-234950"/>
            <a:ext cx="15101888" cy="869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234950" y="-234950"/>
            <a:ext cx="15101888" cy="869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ext Box 2"/>
          <p:cNvSpPr txBox="1">
            <a:spLocks noChangeArrowheads="1"/>
          </p:cNvSpPr>
          <p:nvPr/>
        </p:nvSpPr>
        <p:spPr bwMode="auto">
          <a:xfrm>
            <a:off x="228600" y="2307795"/>
            <a:ext cx="137096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Two large-scale investigations from 1970s 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7338" y="4991100"/>
            <a:ext cx="1370965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Other in UK conducted by UK government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87338" y="3810000"/>
            <a:ext cx="1370965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413" indent="-1141413" defTabSz="1158875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 One in USA supported by NHTSA</a:t>
            </a:r>
            <a:endParaRPr lang="en-US" sz="4800" b="1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 Box 1493"/>
          <p:cNvSpPr txBox="1">
            <a:spLocks noChangeArrowheads="1"/>
          </p:cNvSpPr>
          <p:nvPr/>
        </p:nvSpPr>
        <p:spPr bwMode="auto">
          <a:xfrm>
            <a:off x="565750" y="2156215"/>
            <a:ext cx="13480154" cy="2162134"/>
          </a:xfrm>
          <a:prstGeom prst="rect">
            <a:avLst/>
          </a:prstGeom>
          <a:solidFill>
            <a:srgbClr val="FFFF00"/>
          </a:solidFill>
          <a:ln w="25400">
            <a:solidFill>
              <a:srgbClr val="993300"/>
            </a:solidFill>
            <a:miter lim="800000"/>
            <a:headEnd/>
            <a:tailEnd/>
          </a:ln>
        </p:spPr>
        <p:txBody>
          <a:bodyPr wrap="square" lIns="64772" tIns="64772" rIns="129542" bIns="64772">
            <a:spAutoFit/>
          </a:bodyPr>
          <a:lstStyle/>
          <a:p>
            <a:pPr algn="ctr" defTabSz="90704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600" b="1" dirty="0" smtClean="0">
                <a:solidFill>
                  <a:srgbClr val="CC00CC"/>
                </a:solidFill>
                <a:latin typeface="Arial" charset="0"/>
                <a:cs typeface="Times New Roman" pitchFamily="18" charset="0"/>
              </a:rPr>
              <a:t>NHTSA funded study of factors associated with ~ 5,000 crashes</a:t>
            </a:r>
            <a:endParaRPr lang="en-US" sz="6600" b="1" dirty="0">
              <a:solidFill>
                <a:srgbClr val="CC00CC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9034" y="543211"/>
            <a:ext cx="2592338" cy="1107246"/>
          </a:xfrm>
          <a:prstGeom prst="rect">
            <a:avLst/>
          </a:prstGeom>
          <a:noFill/>
        </p:spPr>
        <p:txBody>
          <a:bodyPr wrap="square" lIns="90801" tIns="45349" rIns="90801" bIns="45349" rtlCol="0">
            <a:spAutoFit/>
          </a:bodyPr>
          <a:lstStyle/>
          <a:p>
            <a:r>
              <a:rPr lang="en-US" sz="6600" b="1" dirty="0" smtClean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1970s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 Box 1493"/>
          <p:cNvSpPr txBox="1">
            <a:spLocks noChangeArrowheads="1"/>
          </p:cNvSpPr>
          <p:nvPr/>
        </p:nvSpPr>
        <p:spPr bwMode="auto">
          <a:xfrm>
            <a:off x="565750" y="2156215"/>
            <a:ext cx="13480154" cy="2162134"/>
          </a:xfrm>
          <a:prstGeom prst="rect">
            <a:avLst/>
          </a:prstGeom>
          <a:solidFill>
            <a:srgbClr val="FFFF00"/>
          </a:solidFill>
          <a:ln w="25400">
            <a:solidFill>
              <a:srgbClr val="993300"/>
            </a:solidFill>
            <a:miter lim="800000"/>
            <a:headEnd/>
            <a:tailEnd/>
          </a:ln>
        </p:spPr>
        <p:txBody>
          <a:bodyPr wrap="square" lIns="64772" tIns="64772" rIns="129542" bIns="64772">
            <a:spAutoFit/>
          </a:bodyPr>
          <a:lstStyle/>
          <a:p>
            <a:pPr algn="ctr" defTabSz="90704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600" b="1" dirty="0" smtClean="0">
                <a:solidFill>
                  <a:srgbClr val="00B050"/>
                </a:solidFill>
                <a:latin typeface="Arial" charset="0"/>
                <a:cs typeface="Times New Roman" pitchFamily="18" charset="0"/>
              </a:rPr>
              <a:t>UK conducted study of factors associated with ~ 5,000 crashes</a:t>
            </a:r>
            <a:endParaRPr lang="en-US" sz="6600" b="1" dirty="0">
              <a:solidFill>
                <a:srgbClr val="00B05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9034" y="543211"/>
            <a:ext cx="2592338" cy="1107246"/>
          </a:xfrm>
          <a:prstGeom prst="rect">
            <a:avLst/>
          </a:prstGeom>
          <a:noFill/>
        </p:spPr>
        <p:txBody>
          <a:bodyPr wrap="square" lIns="90801" tIns="45349" rIns="90801" bIns="45349" rtlCol="0">
            <a:spAutoFit/>
          </a:bodyPr>
          <a:lstStyle/>
          <a:p>
            <a:r>
              <a:rPr lang="en-US" sz="6600" b="1" dirty="0" smtClean="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1970s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626" y="82550"/>
            <a:ext cx="136588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625" y="82550"/>
            <a:ext cx="135826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625" y="82550"/>
            <a:ext cx="135826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625" y="82550"/>
            <a:ext cx="135826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625" y="82550"/>
            <a:ext cx="135826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9000" y="40386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9000" y="40386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1390" y="9508"/>
            <a:ext cx="14630400" cy="8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626" y="82550"/>
            <a:ext cx="136588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626" y="82550"/>
            <a:ext cx="136588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626" y="82550"/>
            <a:ext cx="136588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626" y="82550"/>
            <a:ext cx="136588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626" y="82550"/>
            <a:ext cx="1365885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626" y="82551"/>
            <a:ext cx="13658850" cy="706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626" y="82550"/>
            <a:ext cx="13658850" cy="796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77029" y="7081362"/>
            <a:ext cx="1838137" cy="111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792480" y="182563"/>
            <a:ext cx="1305157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141229" indent="-913806" defTabSz="1305375" eaLnBrk="0" fontAlgn="base" hangingPunct="0">
              <a:spcBef>
                <a:spcPct val="0"/>
              </a:spcBef>
              <a:spcAft>
                <a:spcPct val="65000"/>
              </a:spcAft>
            </a:pPr>
            <a:r>
              <a:rPr lang="en-US" sz="47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With this, and copious additional corroborating evidence, what did US do?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92480" y="1817663"/>
            <a:ext cx="1255871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141229" indent="-913806" defTabSz="1305375" eaLnBrk="0" fontAlgn="base" hangingPunct="0">
              <a:spcBef>
                <a:spcPct val="0"/>
              </a:spcBef>
              <a:spcAft>
                <a:spcPct val="65000"/>
              </a:spcAft>
            </a:pPr>
            <a:r>
              <a:rPr lang="en-US" sz="47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  <a:sym typeface="Webdings" pitchFamily="18" charset="2"/>
              </a:rPr>
              <a:t>Put near exclusive emphasis on vehicles (least important factor)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792480" y="3452762"/>
            <a:ext cx="13358810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141229" indent="-913806" defTabSz="1305375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en-US" sz="47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Happened because US policy was formulated by ideologically driven lawyers lacking knowledge or interest in science </a:t>
            </a:r>
          </a:p>
          <a:p>
            <a:pPr marL="1141229" indent="-1141229" defTabSz="1305375" eaLnBrk="0" fontAlgn="base" hangingPunct="0">
              <a:spcBef>
                <a:spcPct val="0"/>
              </a:spcBef>
              <a:spcAft>
                <a:spcPct val="65000"/>
              </a:spcAft>
            </a:pPr>
            <a:r>
              <a:rPr lang="en-US" sz="4700" b="1" dirty="0" smtClean="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Such leadership emerged because of the uniquely powerful influence of law on all aspects of US society</a:t>
            </a:r>
            <a:endParaRPr lang="en-US" sz="4700" b="1" dirty="0" smtClean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7"/>
          <p:cNvSpPr txBox="1">
            <a:spLocks noChangeArrowheads="1"/>
          </p:cNvSpPr>
          <p:nvPr/>
        </p:nvSpPr>
        <p:spPr bwMode="auto">
          <a:xfrm>
            <a:off x="325438" y="255588"/>
            <a:ext cx="13765213" cy="74789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06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4879735" algn="l"/>
                <a:tab pos="7543970" algn="l"/>
              </a:tabLst>
            </a:pP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National Highway	</a:t>
            </a:r>
            <a:r>
              <a:rPr lang="en-US" sz="5400" b="1" u="sng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Traffic</a:t>
            </a: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	Safety Administration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09600" y="1771651"/>
            <a:ext cx="14020800" cy="74789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04658" indent="-1204658" defTabSz="906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</a:rPr>
              <a:t>would be better named the</a:t>
            </a:r>
            <a:endParaRPr lang="en-US" sz="5400" b="1" dirty="0" smtClean="0">
              <a:solidFill>
                <a:srgbClr val="FFFF0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09600" y="3240087"/>
            <a:ext cx="14020800" cy="747897"/>
          </a:xfrm>
          <a:prstGeom prst="rect">
            <a:avLst/>
          </a:prstGeom>
          <a:noFill/>
          <a:ln w="635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204658" indent="-1204658" defTabSz="906995" fontAlgn="base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</a:pP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National </a:t>
            </a:r>
            <a:r>
              <a:rPr lang="en-US" sz="5400" b="1" u="sng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Vehicle</a:t>
            </a:r>
            <a:r>
              <a:rPr lang="en-US" sz="5400" b="1" dirty="0" smtClean="0">
                <a:solidFill>
                  <a:srgbClr val="D9D9D9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D9D9D9"/>
                </a:solidFill>
                <a:latin typeface="Arial Narrow" pitchFamily="34" charset="0"/>
                <a:cs typeface="Times New Roman" pitchFamily="18" charset="0"/>
              </a:rPr>
              <a:t>Safety Administration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55625" y="5189624"/>
            <a:ext cx="13633450" cy="2138991"/>
          </a:xfrm>
          <a:prstGeom prst="rect">
            <a:avLst/>
          </a:prstGeom>
          <a:solidFill>
            <a:srgbClr val="002060"/>
          </a:solidFill>
          <a:ln w="82550">
            <a:solidFill>
              <a:srgbClr val="FF0000"/>
            </a:solidFill>
            <a:miter lim="800000"/>
            <a:headEnd/>
            <a:tailEnd/>
          </a:ln>
        </p:spPr>
        <p:txBody>
          <a:bodyPr lIns="457131" tIns="182852" rIns="129415" bIns="182852">
            <a:spAutoFit/>
          </a:bodyPr>
          <a:lstStyle/>
          <a:p>
            <a:pPr defTabSz="906995" fontAlgn="base">
              <a:lnSpc>
                <a:spcPts val="6863"/>
              </a:lnSpc>
              <a:spcBef>
                <a:spcPct val="0"/>
              </a:spcBef>
              <a:spcAft>
                <a:spcPct val="0"/>
              </a:spcAft>
              <a:tabLst>
                <a:tab pos="5015175" algn="l"/>
              </a:tabLst>
            </a:pPr>
            <a:r>
              <a:rPr lang="en-US" sz="5400" b="1" dirty="0" smtClean="0">
                <a:solidFill>
                  <a:srgbClr val="FFFF00"/>
                </a:solidFill>
                <a:latin typeface="Arial" charset="0"/>
              </a:rPr>
              <a:t>“The net effect of NHTSA is to increase the number of US road deaths”.</a:t>
            </a:r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3.9|32.|10.1|6.6|8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3.9|32.|10.1|6.6|8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3.9|32.|10.1|6.6|8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3.9|32.|10.1|6.6|8.9"/>
</p:tagLst>
</file>

<file path=ppt/theme/theme1.xml><?xml version="1.0" encoding="utf-8"?>
<a:theme xmlns:a="http://schemas.openxmlformats.org/drawingml/2006/main" name="130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24_Default Design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7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8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9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0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D5"/>
        </a:solidFill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D5"/>
        </a:solidFill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4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6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7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8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9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24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5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rgbClr val="A30046"/>
          </a:solidFill>
          <a:prstDash val="solid"/>
          <a:round/>
          <a:headEnd type="none" w="med" len="med"/>
          <a:tailEnd type="stealth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820738" rtl="0" eaLnBrk="1" fontAlgn="base" latinLnBrk="0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5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rgbClr val="A30046"/>
          </a:solidFill>
          <a:prstDash val="solid"/>
          <a:round/>
          <a:headEnd type="none" w="med" len="med"/>
          <a:tailEnd type="stealth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820738" rtl="0" eaLnBrk="1" fontAlgn="base" latinLnBrk="0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5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25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26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27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28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29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30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3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3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35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38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6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rgbClr val="A30046"/>
          </a:solidFill>
          <a:prstDash val="solid"/>
          <a:round/>
          <a:headEnd type="none" w="med" len="med"/>
          <a:tailEnd type="stealth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820738" rtl="0" eaLnBrk="1" fontAlgn="base" latinLnBrk="0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5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rgbClr val="A30046"/>
          </a:solidFill>
          <a:prstDash val="solid"/>
          <a:round/>
          <a:headEnd type="none" w="med" len="med"/>
          <a:tailEnd type="stealth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820738" rtl="0" eaLnBrk="1" fontAlgn="base" latinLnBrk="0" hangingPunct="1">
          <a:lnSpc>
            <a:spcPct val="12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5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32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D5"/>
        </a:solidFill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D5"/>
        </a:solidFill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4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D5"/>
        </a:solidFill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D5"/>
        </a:solidFill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6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rgbClr val="FFFF00"/>
        </a:solidFill>
        <a:ln w="25400">
          <a:solidFill>
            <a:srgbClr val="FF0000"/>
          </a:solidFill>
        </a:ln>
      </a:spPr>
      <a:bodyPr wrap="square" lIns="0" tIns="0" rIns="0" bIns="0" rtlCol="0">
        <a:spAutoFit/>
      </a:bodyPr>
      <a:lstStyle>
        <a:defPPr>
          <a:defRPr dirty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57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28713</TotalTime>
  <Words>1445</Words>
  <Application>Microsoft Office PowerPoint</Application>
  <PresentationFormat>Custom</PresentationFormat>
  <Paragraphs>538</Paragraphs>
  <Slides>98</Slides>
  <Notes>62</Notes>
  <HiddenSlides>0</HiddenSlides>
  <MMClips>0</MMClips>
  <ScaleCrop>false</ScaleCrop>
  <HeadingPairs>
    <vt:vector size="6" baseType="variant">
      <vt:variant>
        <vt:lpstr>Theme</vt:lpstr>
      </vt:variant>
      <vt:variant>
        <vt:i4>41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140" baseType="lpstr">
      <vt:lpstr>130_Default Design</vt:lpstr>
      <vt:lpstr>21_Default Design</vt:lpstr>
      <vt:lpstr>15_Default Design</vt:lpstr>
      <vt:lpstr>56_Default Design</vt:lpstr>
      <vt:lpstr>34_Default Design</vt:lpstr>
      <vt:lpstr>6_Default Design</vt:lpstr>
      <vt:lpstr>36_Default Design</vt:lpstr>
      <vt:lpstr>Blank</vt:lpstr>
      <vt:lpstr>57_Default Design</vt:lpstr>
      <vt:lpstr>Default Design</vt:lpstr>
      <vt:lpstr>2_Default Design</vt:lpstr>
      <vt:lpstr>3_Default Design</vt:lpstr>
      <vt:lpstr>4_Default Design</vt:lpstr>
      <vt:lpstr>5_Default Design</vt:lpstr>
      <vt:lpstr>7_Default Design</vt:lpstr>
      <vt:lpstr>8_Default Design</vt:lpstr>
      <vt:lpstr>9_Default Design</vt:lpstr>
      <vt:lpstr>10_Default Design</vt:lpstr>
      <vt:lpstr>11_Default Design</vt:lpstr>
      <vt:lpstr>12_Default Design</vt:lpstr>
      <vt:lpstr>13_Default Design</vt:lpstr>
      <vt:lpstr>14_Default Design</vt:lpstr>
      <vt:lpstr>16_Default Design</vt:lpstr>
      <vt:lpstr>17_Default Design</vt:lpstr>
      <vt:lpstr>18_Default Design</vt:lpstr>
      <vt:lpstr>19_Default Design</vt:lpstr>
      <vt:lpstr>22_Default Design</vt:lpstr>
      <vt:lpstr>23_Default Design</vt:lpstr>
      <vt:lpstr>24_Default Design</vt:lpstr>
      <vt:lpstr>25_Default Design</vt:lpstr>
      <vt:lpstr>26_Default Design</vt:lpstr>
      <vt:lpstr>27_Default Design</vt:lpstr>
      <vt:lpstr>28_Default Design</vt:lpstr>
      <vt:lpstr>29_Default Design</vt:lpstr>
      <vt:lpstr>30_Default Design</vt:lpstr>
      <vt:lpstr>31_Default Design</vt:lpstr>
      <vt:lpstr>33_Default Design</vt:lpstr>
      <vt:lpstr>35_Default Design</vt:lpstr>
      <vt:lpstr>38_Default Design</vt:lpstr>
      <vt:lpstr>32_Default Design</vt:lpstr>
      <vt:lpstr>1_Default Design</vt:lpstr>
      <vt:lpstr>SPW 8.0 Graph</vt:lpstr>
      <vt:lpstr>Slide 0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Leonard</dc:creator>
  <cp:lastModifiedBy>Leonard</cp:lastModifiedBy>
  <cp:revision>310</cp:revision>
  <dcterms:created xsi:type="dcterms:W3CDTF">2022-09-25T22:05:07Z</dcterms:created>
  <dcterms:modified xsi:type="dcterms:W3CDTF">2026-09-08T19:55:27Z</dcterms:modified>
</cp:coreProperties>
</file>